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8" r:id="rId9"/>
    <p:sldId id="263" r:id="rId10"/>
    <p:sldId id="266" r:id="rId11"/>
    <p:sldId id="264" r:id="rId12"/>
    <p:sldId id="265" r:id="rId13"/>
  </p:sldIdLst>
  <p:sldSz cx="12192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Garamond" pitchFamily="1" charset="-52"/>
        <a:ea typeface="Garamond" pitchFamily="1" charset="-52"/>
        <a:cs typeface="Garamond" pitchFamily="1" charset="-52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Garamond" pitchFamily="1" charset="-52"/>
        <a:ea typeface="Garamond" pitchFamily="1" charset="-52"/>
        <a:cs typeface="Garamond" pitchFamily="1" charset="-52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Garamond" pitchFamily="1" charset="-52"/>
        <a:ea typeface="Garamond" pitchFamily="1" charset="-52"/>
        <a:cs typeface="Garamond" pitchFamily="1" charset="-52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Garamond" pitchFamily="1" charset="-52"/>
        <a:ea typeface="Garamond" pitchFamily="1" charset="-52"/>
        <a:cs typeface="Garamond" pitchFamily="1" charset="-52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Garamond" pitchFamily="1" charset="-52"/>
        <a:ea typeface="Garamond" pitchFamily="1" charset="-52"/>
        <a:cs typeface="Garamond" pitchFamily="1" charset="-52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Garamond" pitchFamily="1" charset="-52"/>
        <a:ea typeface="Garamond" pitchFamily="1" charset="-52"/>
        <a:cs typeface="Garamond" pitchFamily="1" charset="-52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Garamond" pitchFamily="1" charset="-52"/>
        <a:ea typeface="Garamond" pitchFamily="1" charset="-52"/>
        <a:cs typeface="Garamond" pitchFamily="1" charset="-52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Garamond" pitchFamily="1" charset="-52"/>
        <a:ea typeface="Garamond" pitchFamily="1" charset="-52"/>
        <a:cs typeface="Garamond" pitchFamily="1" charset="-52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Garamond" pitchFamily="1" charset="-52"/>
        <a:ea typeface="Garamond" pitchFamily="1" charset="-52"/>
        <a:cs typeface="Garamond" pitchFamily="1" charset="-52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:pr="smNativeData" xmlns:p14="http://schemas.microsoft.com/office/powerpoint/2010/main" xmlns="" dt="1644836490" val="982" revOS="4"/>
      <pr:smFileRevision xmlns:pr="smNativeData" xmlns:p14="http://schemas.microsoft.com/office/powerpoint/2010/main" xmlns="" dt="1644836490" val="0"/>
      <pr:guideOptions xmlns:pr="smNativeData" xmlns:p14="http://schemas.microsoft.com/office/powerpoint/2010/main" xmlns="" dt="1644836490" snapToBorders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75E21-6238-4BC6-81A1-3022A905E619}" v="654" dt="2022-02-14T12:04:41.420"/>
    <p1510:client id="{2EBDDD4C-650B-4151-B549-11A4DBA1D9D8}" v="19" dt="2022-02-14T11:09:25.123"/>
    <p1510:client id="{4205E8A9-81F4-4A30-9869-801B367B2A97}" v="52" dt="2022-02-14T12:21:08.434"/>
    <p1510:client id="{A170CDE6-1BB7-4FEE-81EB-75ED91ED8CCA}" v="171" dt="2022-02-14T11:17:08.194"/>
    <p1510:client id="{BA3A9BEA-7D61-4D4D-9219-C779CE39880F}" v="57" dt="2022-02-14T12:10:54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" d="100"/>
        <a:sy n="15" d="100"/>
      </p:scale>
      <p:origin x="0" y="0"/>
    </p:cViewPr>
  </p:sorterViewPr>
  <p:notesViewPr>
    <p:cSldViewPr snapToGrid="0">
      <p:cViewPr>
        <p:scale>
          <a:sx n="81" d="100"/>
          <a:sy n="81" d="100"/>
        </p:scale>
        <p:origin x="786" y="8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ироджиддинов Камолиддин Джамолиддинович" userId="S::1032205327@pfur.ru::81dbcf1d-4547-4a23-b996-cd144f35be40" providerId="AD" clId="Web-{2EBDDD4C-650B-4151-B549-11A4DBA1D9D8}"/>
    <pc:docChg chg="addSld delSld modSld">
      <pc:chgData name="Сироджиддинов Камолиддин Джамолиддинович" userId="S::1032205327@pfur.ru::81dbcf1d-4547-4a23-b996-cd144f35be40" providerId="AD" clId="Web-{2EBDDD4C-650B-4151-B549-11A4DBA1D9D8}" dt="2022-02-14T11:09:25.123" v="18"/>
      <pc:docMkLst>
        <pc:docMk/>
      </pc:docMkLst>
      <pc:sldChg chg="modSp">
        <pc:chgData name="Сироджиддинов Камолиддин Джамолиддинович" userId="S::1032205327@pfur.ru::81dbcf1d-4547-4a23-b996-cd144f35be40" providerId="AD" clId="Web-{2EBDDD4C-650B-4151-B549-11A4DBA1D9D8}" dt="2022-02-14T11:02:53.098" v="4" actId="14100"/>
        <pc:sldMkLst>
          <pc:docMk/>
          <pc:sldMk cId="0" sldId="259"/>
        </pc:sldMkLst>
        <pc:picChg chg="mod">
          <ac:chgData name="Сироджиддинов Камолиддин Джамолиддинович" userId="S::1032205327@pfur.ru::81dbcf1d-4547-4a23-b996-cd144f35be40" providerId="AD" clId="Web-{2EBDDD4C-650B-4151-B549-11A4DBA1D9D8}" dt="2022-02-14T11:02:53.098" v="4" actId="14100"/>
          <ac:picMkLst>
            <pc:docMk/>
            <pc:sldMk cId="0" sldId="259"/>
            <ac:picMk id="15" creationId="{00000000-0000-0000-0000-000000000000}"/>
          </ac:picMkLst>
        </pc:picChg>
      </pc:sldChg>
      <pc:sldChg chg="new del">
        <pc:chgData name="Сироджиддинов Камолиддин Джамолиддинович" userId="S::1032205327@pfur.ru::81dbcf1d-4547-4a23-b996-cd144f35be40" providerId="AD" clId="Web-{2EBDDD4C-650B-4151-B549-11A4DBA1D9D8}" dt="2022-02-14T11:08:48.481" v="8"/>
        <pc:sldMkLst>
          <pc:docMk/>
          <pc:sldMk cId="1266931949" sldId="260"/>
        </pc:sldMkLst>
      </pc:sldChg>
      <pc:sldChg chg="modSp new">
        <pc:chgData name="Сироджиддинов Камолиддин Джамолиддинович" userId="S::1032205327@pfur.ru::81dbcf1d-4547-4a23-b996-cd144f35be40" providerId="AD" clId="Web-{2EBDDD4C-650B-4151-B549-11A4DBA1D9D8}" dt="2022-02-14T11:09:25.123" v="18"/>
        <pc:sldMkLst>
          <pc:docMk/>
          <pc:sldMk cId="2853271482" sldId="260"/>
        </pc:sldMkLst>
        <pc:spChg chg="mod">
          <ac:chgData name="Сироджиддинов Камолиддин Джамолиддинович" userId="S::1032205327@pfur.ru::81dbcf1d-4547-4a23-b996-cd144f35be40" providerId="AD" clId="Web-{2EBDDD4C-650B-4151-B549-11A4DBA1D9D8}" dt="2022-02-14T11:09:06.200" v="13" actId="1076"/>
          <ac:spMkLst>
            <pc:docMk/>
            <pc:sldMk cId="2853271482" sldId="260"/>
            <ac:spMk id="2" creationId="{A7378B92-C126-4595-86D6-FCCF3EEC41BE}"/>
          </ac:spMkLst>
        </pc:spChg>
        <pc:spChg chg="mod">
          <ac:chgData name="Сироджиддинов Камолиддин Джамолиддинович" userId="S::1032205327@pfur.ru::81dbcf1d-4547-4a23-b996-cd144f35be40" providerId="AD" clId="Web-{2EBDDD4C-650B-4151-B549-11A4DBA1D9D8}" dt="2022-02-14T11:09:25.123" v="18"/>
          <ac:spMkLst>
            <pc:docMk/>
            <pc:sldMk cId="2853271482" sldId="260"/>
            <ac:spMk id="3" creationId="{D81A84FD-DEEA-4043-A045-2B0E17AF1F9F}"/>
          </ac:spMkLst>
        </pc:spChg>
      </pc:sldChg>
      <pc:sldChg chg="new del">
        <pc:chgData name="Сироджиддинов Камолиддин Джамолиддинович" userId="S::1032205327@pfur.ru::81dbcf1d-4547-4a23-b996-cd144f35be40" providerId="AD" clId="Web-{2EBDDD4C-650B-4151-B549-11A4DBA1D9D8}" dt="2022-02-14T11:08:41.356" v="6"/>
        <pc:sldMkLst>
          <pc:docMk/>
          <pc:sldMk cId="3691181521" sldId="260"/>
        </pc:sldMkLst>
      </pc:sldChg>
    </pc:docChg>
  </pc:docChgLst>
  <pc:docChgLst>
    <pc:chgData name="Сироджиддинов Камолиддин Джамолиддинович" userId="S::1032205327@pfur.ru::81dbcf1d-4547-4a23-b996-cd144f35be40" providerId="AD" clId="Web-{4205E8A9-81F4-4A30-9869-801B367B2A97}"/>
    <pc:docChg chg="addSld modSld">
      <pc:chgData name="Сироджиддинов Камолиддин Джамолиддинович" userId="S::1032205327@pfur.ru::81dbcf1d-4547-4a23-b996-cd144f35be40" providerId="AD" clId="Web-{4205E8A9-81F4-4A30-9869-801B367B2A97}" dt="2022-02-14T12:21:08.434" v="50" actId="20577"/>
      <pc:docMkLst>
        <pc:docMk/>
      </pc:docMkLst>
      <pc:sldChg chg="modSp">
        <pc:chgData name="Сироджиддинов Камолиддин Джамолиддинович" userId="S::1032205327@pfur.ru::81dbcf1d-4547-4a23-b996-cd144f35be40" providerId="AD" clId="Web-{4205E8A9-81F4-4A30-9869-801B367B2A97}" dt="2022-02-14T12:18:28.179" v="21" actId="20577"/>
        <pc:sldMkLst>
          <pc:docMk/>
          <pc:sldMk cId="0" sldId="257"/>
        </pc:sldMkLst>
        <pc:spChg chg="mod">
          <ac:chgData name="Сироджиддинов Камолиддин Джамолиддинович" userId="S::1032205327@pfur.ru::81dbcf1d-4547-4a23-b996-cd144f35be40" providerId="AD" clId="Web-{4205E8A9-81F4-4A30-9869-801B367B2A97}" dt="2022-02-14T12:18:28.179" v="21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new">
        <pc:chgData name="Сироджиддинов Камолиддин Джамолиддинович" userId="S::1032205327@pfur.ru::81dbcf1d-4547-4a23-b996-cd144f35be40" providerId="AD" clId="Web-{4205E8A9-81F4-4A30-9869-801B367B2A97}" dt="2022-02-14T12:21:08.434" v="50" actId="20577"/>
        <pc:sldMkLst>
          <pc:docMk/>
          <pc:sldMk cId="1327378293" sldId="266"/>
        </pc:sldMkLst>
        <pc:spChg chg="mod">
          <ac:chgData name="Сироджиддинов Камолиддин Джамолиддинович" userId="S::1032205327@pfur.ru::81dbcf1d-4547-4a23-b996-cd144f35be40" providerId="AD" clId="Web-{4205E8A9-81F4-4A30-9869-801B367B2A97}" dt="2022-02-14T12:21:08.434" v="50" actId="20577"/>
          <ac:spMkLst>
            <pc:docMk/>
            <pc:sldMk cId="1327378293" sldId="266"/>
            <ac:spMk id="2" creationId="{3193260B-1D6C-4103-B1A8-EAAE6A2BBD1D}"/>
          </ac:spMkLst>
        </pc:spChg>
        <pc:spChg chg="del">
          <ac:chgData name="Сироджиддинов Камолиддин Джамолиддинович" userId="S::1032205327@pfur.ru::81dbcf1d-4547-4a23-b996-cd144f35be40" providerId="AD" clId="Web-{4205E8A9-81F4-4A30-9869-801B367B2A97}" dt="2022-02-14T12:19:50.619" v="34"/>
          <ac:spMkLst>
            <pc:docMk/>
            <pc:sldMk cId="1327378293" sldId="266"/>
            <ac:spMk id="3" creationId="{9F22E2AC-5E9B-4BB4-8743-8564E9A597F3}"/>
          </ac:spMkLst>
        </pc:spChg>
        <pc:spChg chg="mod">
          <ac:chgData name="Сироджиддинов Камолиддин Джамолиддинович" userId="S::1032205327@pfur.ru::81dbcf1d-4547-4a23-b996-cd144f35be40" providerId="AD" clId="Web-{4205E8A9-81F4-4A30-9869-801B367B2A97}" dt="2022-02-14T12:21:01.324" v="48" actId="20577"/>
          <ac:spMkLst>
            <pc:docMk/>
            <pc:sldMk cId="1327378293" sldId="266"/>
            <ac:spMk id="4" creationId="{7DDCC350-497D-40F0-A1F8-D87EAB0C5EAA}"/>
          </ac:spMkLst>
        </pc:spChg>
        <pc:picChg chg="add mod ord">
          <ac:chgData name="Сироджиддинов Камолиддин Джамолиддинович" userId="S::1032205327@pfur.ru::81dbcf1d-4547-4a23-b996-cd144f35be40" providerId="AD" clId="Web-{4205E8A9-81F4-4A30-9869-801B367B2A97}" dt="2022-02-14T12:20:02.744" v="39" actId="14100"/>
          <ac:picMkLst>
            <pc:docMk/>
            <pc:sldMk cId="1327378293" sldId="266"/>
            <ac:picMk id="5" creationId="{68AAFB89-E101-444E-8054-8884B5D541D8}"/>
          </ac:picMkLst>
        </pc:picChg>
      </pc:sldChg>
    </pc:docChg>
  </pc:docChgLst>
  <pc:docChgLst>
    <pc:chgData name="Сироджиддинов Камолиддин Джамолиддинович" userId="S::1032205327@pfur.ru::81dbcf1d-4547-4a23-b996-cd144f35be40" providerId="AD" clId="Web-{A170CDE6-1BB7-4FEE-81EB-75ED91ED8CCA}"/>
    <pc:docChg chg="addSld delSld modSld">
      <pc:chgData name="Сироджиддинов Камолиддин Джамолиддинович" userId="S::1032205327@pfur.ru::81dbcf1d-4547-4a23-b996-cd144f35be40" providerId="AD" clId="Web-{A170CDE6-1BB7-4FEE-81EB-75ED91ED8CCA}" dt="2022-02-14T11:17:08.194" v="107"/>
      <pc:docMkLst>
        <pc:docMk/>
      </pc:docMkLst>
      <pc:sldChg chg="addSp delSp modSp">
        <pc:chgData name="Сироджиддинов Камолиддин Джамолиддинович" userId="S::1032205327@pfur.ru::81dbcf1d-4547-4a23-b996-cd144f35be40" providerId="AD" clId="Web-{A170CDE6-1BB7-4FEE-81EB-75ED91ED8CCA}" dt="2022-02-14T11:15:13.691" v="104" actId="1076"/>
        <pc:sldMkLst>
          <pc:docMk/>
          <pc:sldMk cId="2853271482" sldId="260"/>
        </pc:sldMkLst>
        <pc:spChg chg="mod">
          <ac:chgData name="Сироджиддинов Камолиддин Джамолиддинович" userId="S::1032205327@pfur.ru::81dbcf1d-4547-4a23-b996-cd144f35be40" providerId="AD" clId="Web-{A170CDE6-1BB7-4FEE-81EB-75ED91ED8CCA}" dt="2022-02-14T11:11:56.062" v="20" actId="1076"/>
          <ac:spMkLst>
            <pc:docMk/>
            <pc:sldMk cId="2853271482" sldId="260"/>
            <ac:spMk id="2" creationId="{A7378B92-C126-4595-86D6-FCCF3EEC41BE}"/>
          </ac:spMkLst>
        </pc:spChg>
        <pc:spChg chg="del mod">
          <ac:chgData name="Сироджиддинов Камолиддин Джамолиддинович" userId="S::1032205327@pfur.ru::81dbcf1d-4547-4a23-b996-cd144f35be40" providerId="AD" clId="Web-{A170CDE6-1BB7-4FEE-81EB-75ED91ED8CCA}" dt="2022-02-14T11:10:20.372" v="4"/>
          <ac:spMkLst>
            <pc:docMk/>
            <pc:sldMk cId="2853271482" sldId="260"/>
            <ac:spMk id="3" creationId="{D81A84FD-DEEA-4043-A045-2B0E17AF1F9F}"/>
          </ac:spMkLst>
        </pc:spChg>
        <pc:spChg chg="add mod">
          <ac:chgData name="Сироджиддинов Камолиддин Джамолиддинович" userId="S::1032205327@pfur.ru::81dbcf1d-4547-4a23-b996-cd144f35be40" providerId="AD" clId="Web-{A170CDE6-1BB7-4FEE-81EB-75ED91ED8CCA}" dt="2022-02-14T11:15:13.691" v="104" actId="1076"/>
          <ac:spMkLst>
            <pc:docMk/>
            <pc:sldMk cId="2853271482" sldId="260"/>
            <ac:spMk id="6" creationId="{34A27E12-55EA-466D-B0D0-8002B9122D8F}"/>
          </ac:spMkLst>
        </pc:spChg>
        <pc:spChg chg="add mod">
          <ac:chgData name="Сироджиддинов Камолиддин Джамолиддинович" userId="S::1032205327@pfur.ru::81dbcf1d-4547-4a23-b996-cd144f35be40" providerId="AD" clId="Web-{A170CDE6-1BB7-4FEE-81EB-75ED91ED8CCA}" dt="2022-02-14T11:15:09.644" v="103" actId="1076"/>
          <ac:spMkLst>
            <pc:docMk/>
            <pc:sldMk cId="2853271482" sldId="260"/>
            <ac:spMk id="7" creationId="{0A14E583-8468-4D7D-A89F-D2BFBE45C68A}"/>
          </ac:spMkLst>
        </pc:spChg>
        <pc:picChg chg="add mod ord">
          <ac:chgData name="Сироджиддинов Камолиддин Джамолиддинович" userId="S::1032205327@pfur.ru::81dbcf1d-4547-4a23-b996-cd144f35be40" providerId="AD" clId="Web-{A170CDE6-1BB7-4FEE-81EB-75ED91ED8CCA}" dt="2022-02-14T11:12:04.796" v="22" actId="1076"/>
          <ac:picMkLst>
            <pc:docMk/>
            <pc:sldMk cId="2853271482" sldId="260"/>
            <ac:picMk id="4" creationId="{579DC71C-711D-43DB-B753-FF3F5FCDCA77}"/>
          </ac:picMkLst>
        </pc:picChg>
        <pc:picChg chg="add mod">
          <ac:chgData name="Сироджиддинов Камолиддин Джамолиддинович" userId="S::1032205327@pfur.ru::81dbcf1d-4547-4a23-b996-cd144f35be40" providerId="AD" clId="Web-{A170CDE6-1BB7-4FEE-81EB-75ED91ED8CCA}" dt="2022-02-14T11:11:01.920" v="14" actId="14100"/>
          <ac:picMkLst>
            <pc:docMk/>
            <pc:sldMk cId="2853271482" sldId="260"/>
            <ac:picMk id="5" creationId="{ED812707-1445-4BA5-95F0-655C3E8B777F}"/>
          </ac:picMkLst>
        </pc:picChg>
      </pc:sldChg>
      <pc:sldChg chg="new">
        <pc:chgData name="Сироджиддинов Камолиддин Джамолиддинович" userId="S::1032205327@pfur.ru::81dbcf1d-4547-4a23-b996-cd144f35be40" providerId="AD" clId="Web-{A170CDE6-1BB7-4FEE-81EB-75ED91ED8CCA}" dt="2022-02-14T11:17:08.194" v="107"/>
        <pc:sldMkLst>
          <pc:docMk/>
          <pc:sldMk cId="1077447061" sldId="261"/>
        </pc:sldMkLst>
      </pc:sldChg>
      <pc:sldChg chg="new del">
        <pc:chgData name="Сироджиддинов Камолиддин Джамолиддинович" userId="S::1032205327@pfur.ru::81dbcf1d-4547-4a23-b996-cd144f35be40" providerId="AD" clId="Web-{A170CDE6-1BB7-4FEE-81EB-75ED91ED8CCA}" dt="2022-02-14T11:16:59.287" v="106"/>
        <pc:sldMkLst>
          <pc:docMk/>
          <pc:sldMk cId="2485176874" sldId="261"/>
        </pc:sldMkLst>
      </pc:sldChg>
    </pc:docChg>
  </pc:docChgLst>
  <pc:docChgLst>
    <pc:chgData name="Сироджиддинов Камолиддин Джамолиддинович" userId="S::1032205327@pfur.ru::81dbcf1d-4547-4a23-b996-cd144f35be40" providerId="AD" clId="Web-{22B75E21-6238-4BC6-81A1-3022A905E619}"/>
    <pc:docChg chg="addSld modSld">
      <pc:chgData name="Сироджиддинов Камолиддин Джамолиддинович" userId="S::1032205327@pfur.ru::81dbcf1d-4547-4a23-b996-cd144f35be40" providerId="AD" clId="Web-{22B75E21-6238-4BC6-81A1-3022A905E619}" dt="2022-02-14T12:04:41.420" v="472" actId="20577"/>
      <pc:docMkLst>
        <pc:docMk/>
      </pc:docMkLst>
      <pc:sldChg chg="modSp">
        <pc:chgData name="Сироджиддинов Камолиддин Джамолиддинович" userId="S::1032205327@pfur.ru::81dbcf1d-4547-4a23-b996-cd144f35be40" providerId="AD" clId="Web-{22B75E21-6238-4BC6-81A1-3022A905E619}" dt="2022-02-14T11:32:33.101" v="167" actId="20577"/>
        <pc:sldMkLst>
          <pc:docMk/>
          <pc:sldMk cId="0" sldId="257"/>
        </pc:sldMkLst>
        <pc:spChg chg="mod">
          <ac:chgData name="Сироджиддинов Камолиддин Джамолиддинович" userId="S::1032205327@pfur.ru::81dbcf1d-4547-4a23-b996-cd144f35be40" providerId="AD" clId="Web-{22B75E21-6238-4BC6-81A1-3022A905E619}" dt="2022-02-14T11:32:33.101" v="167" actId="20577"/>
          <ac:spMkLst>
            <pc:docMk/>
            <pc:sldMk cId="0" sldId="257"/>
            <ac:spMk id="3" creationId="{00000000-0000-0000-0000-000000000000}"/>
          </ac:spMkLst>
        </pc:spChg>
      </pc:sldChg>
      <pc:sldChg chg="addSp modSp modMedia addAnim">
        <pc:chgData name="Сироджиддинов Камолиддин Джамолиддинович" userId="S::1032205327@pfur.ru::81dbcf1d-4547-4a23-b996-cd144f35be40" providerId="AD" clId="Web-{22B75E21-6238-4BC6-81A1-3022A905E619}" dt="2022-02-14T11:32:11.757" v="162" actId="20577"/>
        <pc:sldMkLst>
          <pc:docMk/>
          <pc:sldMk cId="1077447061" sldId="261"/>
        </pc:sldMkLst>
        <pc:spChg chg="mod">
          <ac:chgData name="Сироджиддинов Камолиддин Джамолиддинович" userId="S::1032205327@pfur.ru::81dbcf1d-4547-4a23-b996-cd144f35be40" providerId="AD" clId="Web-{22B75E21-6238-4BC6-81A1-3022A905E619}" dt="2022-02-14T11:32:11.757" v="162" actId="20577"/>
          <ac:spMkLst>
            <pc:docMk/>
            <pc:sldMk cId="1077447061" sldId="261"/>
            <ac:spMk id="2" creationId="{4FB506A8-135B-491F-BA18-3DDCE524C4DD}"/>
          </ac:spMkLst>
        </pc:spChg>
        <pc:spChg chg="mod">
          <ac:chgData name="Сироджиддинов Камолиддин Джамолиддинович" userId="S::1032205327@pfur.ru::81dbcf1d-4547-4a23-b996-cd144f35be40" providerId="AD" clId="Web-{22B75E21-6238-4BC6-81A1-3022A905E619}" dt="2022-02-14T11:30:47.176" v="145" actId="1076"/>
          <ac:spMkLst>
            <pc:docMk/>
            <pc:sldMk cId="1077447061" sldId="261"/>
            <ac:spMk id="3" creationId="{FFCE362E-D112-43B7-A535-AD37700C2032}"/>
          </ac:spMkLst>
        </pc:spChg>
        <pc:pic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30:49.864" v="146" actId="1076"/>
          <ac:picMkLst>
            <pc:docMk/>
            <pc:sldMk cId="1077447061" sldId="261"/>
            <ac:picMk id="4" creationId="{7DA4FE9B-5EB1-45FA-A0AB-6C5E6D4045F2}"/>
          </ac:picMkLst>
        </pc:picChg>
      </pc:sldChg>
      <pc:sldChg chg="addSp delSp modSp new mod modClrScheme chgLayout">
        <pc:chgData name="Сироджиддинов Камолиддин Джамолиддинович" userId="S::1032205327@pfur.ru::81dbcf1d-4547-4a23-b996-cd144f35be40" providerId="AD" clId="Web-{22B75E21-6238-4BC6-81A1-3022A905E619}" dt="2022-02-14T11:44:46.044" v="193" actId="20577"/>
        <pc:sldMkLst>
          <pc:docMk/>
          <pc:sldMk cId="3427752063" sldId="262"/>
        </pc:sldMkLst>
        <pc:spChg chg="del">
          <ac:chgData name="Сироджиддинов Камолиддин Джамолиддинович" userId="S::1032205327@pfur.ru::81dbcf1d-4547-4a23-b996-cd144f35be40" providerId="AD" clId="Web-{22B75E21-6238-4BC6-81A1-3022A905E619}" dt="2022-02-14T11:39:30.894" v="170"/>
          <ac:spMkLst>
            <pc:docMk/>
            <pc:sldMk cId="3427752063" sldId="262"/>
            <ac:spMk id="2" creationId="{0A61B32E-4F6E-48FD-827C-D855CE76702B}"/>
          </ac:spMkLst>
        </pc:spChg>
        <pc:spChg chg="del">
          <ac:chgData name="Сироджиддинов Камолиддин Джамолиддинович" userId="S::1032205327@pfur.ru::81dbcf1d-4547-4a23-b996-cd144f35be40" providerId="AD" clId="Web-{22B75E21-6238-4BC6-81A1-3022A905E619}" dt="2022-02-14T11:39:24.550" v="169"/>
          <ac:spMkLst>
            <pc:docMk/>
            <pc:sldMk cId="3427752063" sldId="262"/>
            <ac:spMk id="3" creationId="{21124A2B-09A4-4B10-905F-B7A64C8A5C1C}"/>
          </ac:spMkLst>
        </pc:spChg>
        <pc:spChg chg="del">
          <ac:chgData name="Сироджиддинов Камолиддин Джамолиддинович" userId="S::1032205327@pfur.ru::81dbcf1d-4547-4a23-b996-cd144f35be40" providerId="AD" clId="Web-{22B75E21-6238-4BC6-81A1-3022A905E619}" dt="2022-02-14T11:39:30.894" v="170"/>
          <ac:spMkLst>
            <pc:docMk/>
            <pc:sldMk cId="3427752063" sldId="262"/>
            <ac:spMk id="4" creationId="{0B4E187A-E651-465C-A459-59D9C7C1713A}"/>
          </ac:spMkLst>
        </pc:spChg>
        <pc:sp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40:10.567" v="176" actId="20577"/>
          <ac:spMkLst>
            <pc:docMk/>
            <pc:sldMk cId="3427752063" sldId="262"/>
            <ac:spMk id="10" creationId="{805D3A01-FEE9-4CA9-9755-CEF97FFC883D}"/>
          </ac:spMkLst>
        </pc:spChg>
        <pc:sp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44:46.044" v="193" actId="20577"/>
          <ac:spMkLst>
            <pc:docMk/>
            <pc:sldMk cId="3427752063" sldId="262"/>
            <ac:spMk id="12" creationId="{B409253B-A0B9-4C9F-BE96-3E7638AF568D}"/>
          </ac:spMkLst>
        </pc:spChg>
        <pc:picChg chg="add mod ord modCrop">
          <ac:chgData name="Сироджиддинов Камолиддин Джамолиддинович" userId="S::1032205327@pfur.ru::81dbcf1d-4547-4a23-b996-cd144f35be40" providerId="AD" clId="Web-{22B75E21-6238-4BC6-81A1-3022A905E619}" dt="2022-02-14T11:39:43.613" v="172" actId="14100"/>
          <ac:picMkLst>
            <pc:docMk/>
            <pc:sldMk cId="3427752063" sldId="262"/>
            <ac:picMk id="5" creationId="{5FF9D896-A034-4E4D-9FD9-0BDC2144A437}"/>
          </ac:picMkLst>
        </pc:picChg>
      </pc:sldChg>
      <pc:sldChg chg="addSp modSp new mod modShow">
        <pc:chgData name="Сироджиддинов Камолиддин Джамолиддинович" userId="S::1032205327@pfur.ru::81dbcf1d-4547-4a23-b996-cd144f35be40" providerId="AD" clId="Web-{22B75E21-6238-4BC6-81A1-3022A905E619}" dt="2022-02-14T11:59:18.161" v="451" actId="14100"/>
        <pc:sldMkLst>
          <pc:docMk/>
          <pc:sldMk cId="3774067976" sldId="263"/>
        </pc:sldMkLst>
        <pc:sp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47:53.595" v="215" actId="1076"/>
          <ac:spMkLst>
            <pc:docMk/>
            <pc:sldMk cId="3774067976" sldId="263"/>
            <ac:spMk id="2" creationId="{6B535C06-1744-49AE-8906-D2C59193491A}"/>
          </ac:spMkLst>
        </pc:spChg>
        <pc:sp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59:18.161" v="451" actId="14100"/>
          <ac:spMkLst>
            <pc:docMk/>
            <pc:sldMk cId="3774067976" sldId="263"/>
            <ac:spMk id="3" creationId="{C8CCF6EA-10EF-4CD5-A59F-762BD281AA1F}"/>
          </ac:spMkLst>
        </pc:spChg>
        <pc:sp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52:01.868" v="279" actId="20577"/>
          <ac:spMkLst>
            <pc:docMk/>
            <pc:sldMk cId="3774067976" sldId="263"/>
            <ac:spMk id="5" creationId="{2ED3EF7F-B22D-41B4-85B1-BAF430B0A190}"/>
          </ac:spMkLst>
        </pc:spChg>
        <pc:sp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57:52.534" v="395" actId="1076"/>
          <ac:spMkLst>
            <pc:docMk/>
            <pc:sldMk cId="3774067976" sldId="263"/>
            <ac:spMk id="7" creationId="{3E43D686-FA8F-4EDD-B2A1-9086C10C0EBE}"/>
          </ac:spMkLst>
        </pc:spChg>
        <pc:sp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58:11.973" v="400" actId="1076"/>
          <ac:spMkLst>
            <pc:docMk/>
            <pc:sldMk cId="3774067976" sldId="263"/>
            <ac:spMk id="9" creationId="{4A58CBB3-E4E0-4BFB-8F9A-6831097EE7F2}"/>
          </ac:spMkLst>
        </pc:spChg>
        <pc:sp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59:10.974" v="450" actId="20577"/>
          <ac:spMkLst>
            <pc:docMk/>
            <pc:sldMk cId="3774067976" sldId="263"/>
            <ac:spMk id="11" creationId="{23F723F7-009A-4EAB-A1E1-9CB00579F432}"/>
          </ac:spMkLst>
        </pc:spChg>
        <pc:pic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51:13.882" v="252" actId="14100"/>
          <ac:picMkLst>
            <pc:docMk/>
            <pc:sldMk cId="3774067976" sldId="263"/>
            <ac:picMk id="4" creationId="{08F9B3C3-CC7F-45F8-BC1F-56615A6FDE8C}"/>
          </ac:picMkLst>
        </pc:picChg>
        <pc:pic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57:40.362" v="392" actId="1076"/>
          <ac:picMkLst>
            <pc:docMk/>
            <pc:sldMk cId="3774067976" sldId="263"/>
            <ac:picMk id="6" creationId="{86011C89-47CB-4615-8F20-4066FC0FB6A9}"/>
          </ac:picMkLst>
        </pc:picChg>
        <pc:pic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58:06.659" v="399" actId="1076"/>
          <ac:picMkLst>
            <pc:docMk/>
            <pc:sldMk cId="3774067976" sldId="263"/>
            <ac:picMk id="8" creationId="{EADFC59C-3DE3-408B-8BBA-329762F55D92}"/>
          </ac:picMkLst>
        </pc:picChg>
        <pc:picChg chg="add mod">
          <ac:chgData name="Сироджиддинов Камолиддин Джамолиддинович" userId="S::1032205327@pfur.ru::81dbcf1d-4547-4a23-b996-cd144f35be40" providerId="AD" clId="Web-{22B75E21-6238-4BC6-81A1-3022A905E619}" dt="2022-02-14T11:58:17.738" v="402" actId="14100"/>
          <ac:picMkLst>
            <pc:docMk/>
            <pc:sldMk cId="3774067976" sldId="263"/>
            <ac:picMk id="10" creationId="{F03D5F87-70AD-4014-9AAD-44B336DB318A}"/>
          </ac:picMkLst>
        </pc:picChg>
      </pc:sldChg>
      <pc:sldChg chg="modSp new">
        <pc:chgData name="Сироджиддинов Камолиддин Джамолиддинович" userId="S::1032205327@pfur.ru::81dbcf1d-4547-4a23-b996-cd144f35be40" providerId="AD" clId="Web-{22B75E21-6238-4BC6-81A1-3022A905E619}" dt="2022-02-14T12:04:41.420" v="472" actId="20577"/>
        <pc:sldMkLst>
          <pc:docMk/>
          <pc:sldMk cId="3818833671" sldId="264"/>
        </pc:sldMkLst>
        <pc:spChg chg="mod">
          <ac:chgData name="Сироджиддинов Камолиддин Джамолиддинович" userId="S::1032205327@pfur.ru::81dbcf1d-4547-4a23-b996-cd144f35be40" providerId="AD" clId="Web-{22B75E21-6238-4BC6-81A1-3022A905E619}" dt="2022-02-14T12:02:19.807" v="460" actId="20577"/>
          <ac:spMkLst>
            <pc:docMk/>
            <pc:sldMk cId="3818833671" sldId="264"/>
            <ac:spMk id="2" creationId="{C41D3172-33F6-4C83-9297-262130A1DED5}"/>
          </ac:spMkLst>
        </pc:spChg>
        <pc:spChg chg="mod">
          <ac:chgData name="Сироджиддинов Камолиддин Джамолиддинович" userId="S::1032205327@pfur.ru::81dbcf1d-4547-4a23-b996-cd144f35be40" providerId="AD" clId="Web-{22B75E21-6238-4BC6-81A1-3022A905E619}" dt="2022-02-14T12:04:41.420" v="472" actId="20577"/>
          <ac:spMkLst>
            <pc:docMk/>
            <pc:sldMk cId="3818833671" sldId="264"/>
            <ac:spMk id="3" creationId="{8E034CD4-3552-461D-8567-3C43C188E299}"/>
          </ac:spMkLst>
        </pc:spChg>
      </pc:sldChg>
    </pc:docChg>
  </pc:docChgLst>
  <pc:docChgLst>
    <pc:chgData name="Сироджиддинов Камолиддин Джамолиддинович" userId="S::1032205327@pfur.ru::81dbcf1d-4547-4a23-b996-cd144f35be40" providerId="AD" clId="Web-{BA3A9BEA-7D61-4D4D-9219-C779CE39880F}"/>
    <pc:docChg chg="addSld modSld">
      <pc:chgData name="Сироджиддинов Камолиддин Джамолиддинович" userId="S::1032205327@pfur.ru::81dbcf1d-4547-4a23-b996-cd144f35be40" providerId="AD" clId="Web-{BA3A9BEA-7D61-4D4D-9219-C779CE39880F}" dt="2022-02-14T12:10:54.896" v="56" actId="20577"/>
      <pc:docMkLst>
        <pc:docMk/>
      </pc:docMkLst>
      <pc:sldChg chg="modSp new">
        <pc:chgData name="Сироджиддинов Камолиддин Джамолиддинович" userId="S::1032205327@pfur.ru::81dbcf1d-4547-4a23-b996-cd144f35be40" providerId="AD" clId="Web-{BA3A9BEA-7D61-4D4D-9219-C779CE39880F}" dt="2022-02-14T12:10:54.896" v="56" actId="20577"/>
        <pc:sldMkLst>
          <pc:docMk/>
          <pc:sldMk cId="4246149436" sldId="265"/>
        </pc:sldMkLst>
        <pc:spChg chg="mod">
          <ac:chgData name="Сироджиддинов Камолиддин Джамолиддинович" userId="S::1032205327@pfur.ru::81dbcf1d-4547-4a23-b996-cd144f35be40" providerId="AD" clId="Web-{BA3A9BEA-7D61-4D4D-9219-C779CE39880F}" dt="2022-02-14T12:10:29.786" v="51" actId="1076"/>
          <ac:spMkLst>
            <pc:docMk/>
            <pc:sldMk cId="4246149436" sldId="265"/>
            <ac:spMk id="2" creationId="{29FA1C59-0464-4445-BC8C-2FB6B1A1E8FA}"/>
          </ac:spMkLst>
        </pc:spChg>
        <pc:spChg chg="mod">
          <ac:chgData name="Сироджиддинов Камолиддин Джамолиддинович" userId="S::1032205327@pfur.ru::81dbcf1d-4547-4a23-b996-cd144f35be40" providerId="AD" clId="Web-{BA3A9BEA-7D61-4D4D-9219-C779CE39880F}" dt="2022-02-14T12:10:54.896" v="56" actId="20577"/>
          <ac:spMkLst>
            <pc:docMk/>
            <pc:sldMk cId="4246149436" sldId="265"/>
            <ac:spMk id="3" creationId="{F308C7F9-0EF8-4675-81B5-151F74C4DB2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extLst>
              <a:ext uri="smNativeData">
                <pr:smNativeData xmlns:pr="smNativeData" xmlns:p14="http://schemas.microsoft.com/office/powerpoint/2010/main" xmlns="" val="SMDATA_7_ijYKYhMAAAAlAAAAAQAAAA8BAAAAkAAAAEgAAACQAAAASAAAAAAAAAAAAAAAAAAAABcAAAAUAAAAAAAAAAAAAAD/fwAA/38AAAAAAAAJAAAABAAAAG1hdHMMAAAAEAAAAAAAAAAAAAAAAAAAAAAAAAAfAAAAVAAAAAAAAAAAAAAAAAAAAAAAAAAAAAAAAAAAAAAAAAAAAAAAAAAAAAAAAAAAAAAAAAAAAAAAAAAAAAAAAAAAAAAAAAAAAAAAAAAAAAAAAAAAAAAAAAAAACEAAAAYAAAAFAAAAOX///8AAAAAI0sAAC0qAAAQAAAAJgAAAAgAAAD/////AAAAAA=="/>
              </a:ext>
            </a:extLst>
          </p:cNvGrpSpPr>
          <p:nvPr/>
        </p:nvGrpSpPr>
        <p:grpSpPr>
          <a:xfrm>
            <a:off x="-17145" y="0"/>
            <a:ext cx="12231370" cy="6856095"/>
            <a:chOff x="-17145" y="0"/>
            <a:chExt cx="12231370" cy="6856095"/>
          </a:xfrm>
        </p:grpSpPr>
        <p:pic>
          <p:nvPicPr>
            <p:cNvPr id="6" name="Picture 15" descr="HD-PanelTitleR1.png"/>
            <p:cNvPicPr>
              <a:picLocks noChangeAspect="1"/>
              <a:extLst>
                <a:ext uri="smNativeData">
                  <pr:smNativeData xmlns:pr="smNativeData" xmlns:p14="http://schemas.microsoft.com/office/powerpoint/2010/main" xmlns="" val="SMDATA_15_ijYKYhMAAAAlAAAAEQAAAC0AAAAAkAAAAEgAAACQAAAASAAAAAAAAAAAAAAAAAAAAAEAAABQAAAAAAAAAAAA4D8AAAAAAADgPwAAAAAAAOA/AAAAAAAA4D8AAAAAAADgPwAAAAAAAOA/AAAAAAAA4D8AAAAAAADgPwAAAAAAAOA/AAAAAAAA4D8CAAAAjAAAAAAAAAAAAAAAg5kq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AcAAAA4AAAAAAAAAAAAAAAAAAAA////AAAAAAAAAAAAAAAAAAAAAAAAAAAAAAAAAAAAAABkAAAAZAAAAAAAAAAjAAAABAAAAGQAAAAXAAAAFAAAAAAAAAAAAAAA/38AAP9/AAAAAAAACQAAAAQAAACjAAAADAAAABAAAAAAAAAAAAAAAAAAAAAAAAAAHgAAAGgAAAAAAAAAAAAAAAAAAAAAAAAAAAAAABAnAAAQJwAAAAAAAAAAAAAAAAAAAAAAAAAAAAAAAAAAAAAAAAAAAAAUAAAAAAAAAMDA/wAAAAAAZAAAADIAAAAAAAAAZAAAAAAAAAB/f38ACgAAAB8AAABUAAAAg5kqBf///wEAAAAAAAAAAAAAAAAAAAAAAAAAAAAAAAAAAAAAAAAAAAAAAAJ/f38A2traA8zMzADAwP8Af39/AAAAAAAAAAAAAAAAAP///wAAAAAAIQAAABgAAAAUAAAAAAAAAAAAAAD7SgAALSo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8825" cy="685609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Rectangle 25"/>
            <p:cNvSpPr>
              <a:extLst>
                <a:ext uri="smNativeData">
  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CAAAAb4UUAJiwTwAAAAAAAAAAAPtcti3GlTREuOiUAUCcTzAAAAAAZAAAAAEAAABAAAAAAAAAAAAAAAAAAAAAAAAAAAAAAAAAAAAAAAAAAAAAAAAAAAAAAAAAAAAAAAAAAAAAAAAAAAAAAAAAAAAAAAAAAAAAAAAAAAAAAAAAAAAAAAAAAAAAFAAAADwAAAABAAAAAAAAAIOZKgwZAAAAAQAAABQAAAAUAAAAFAAAAAEAAAAAAAAAZAAAAGQAAAAAAAAAZAAAAGQAAAAVAAAAYAAAAAAAAAAAAAAADwAAACADAAAAAAAAAAAAAAEAAACgMgAAVgcAAKr4//8BAAAAAAAACQEAAABkAAAAAAAAABQAAABAHwAAAAAAACYAAAAAAAAAwOD//wAAAAAmAAAAZAAAABYAAABMAAAAAAAAAAAAAAAEAAAAAAAAAAEAAAAAAAAJAAAAACgAAAAoAAAAZAAAAGQAAAAAAAAAzMzMAAAAAABQAAAAUAAAAGQAAABkAAAAAAAAABcAAAAUAAAAAAAAAAAAAAD/fwAA/38AAAAAAAAJAAAABAAAAJjk0HQMAAAAEAAAAAAAAAAAAAAAAAAAAAAAAAAeAAAAaAAAAAAAAAAAAAAAAAAAAAAAAAAAAAAAECcAABAnAAAAAAAAAAAAAAAAAAAAAAAAAAAAAAAAAAAAAAAAAAAAABQAAAAAAAAAwMD/AAAAAABkAAAAMgAAAAAAAABkAAAAAAAAAH9/fwAKAAAAHwAAAFQAAABvhRQAmLBPAAAAAAAAAAAAAAAAAAAAAAAAAAAAAAAAAAAAAAAAAAAAg5kqBQAAAAIAAAACzMzMAMDA/wB/f38AAAAAAAAAAAAAAAAAAAAAAAAAAAAhAAAAGAAAABQAAABSDgAAewkAALs8AAATIQAAAAAAACYAAAAIAAAA//////////8="/>
                </a:ext>
              </a:extLst>
            </p:cNvSpPr>
            <p:nvPr/>
          </p:nvSpPr>
          <p:spPr>
            <a:xfrm>
              <a:off x="2327910" y="1541145"/>
              <a:ext cx="7544435" cy="38354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sp>
        <p:pic>
          <p:nvPicPr>
            <p:cNvPr id="4" name="Picture 16" descr="HDRibbonTitle-UniformTrim.png"/>
            <p:cNvPicPr>
              <a:picLocks noChangeAspect="1"/>
              <a:extLst>
                <a:ext uri="smNativeData">
                  <pr:smNativeData xmlns:pr="smNativeData" xmlns:p14="http://schemas.microsoft.com/office/powerpoint/2010/main" xmlns="" val="SMDATA_15_ijYKYhMAAAAlAAAAEQAAAC0AAAAAkAAAAEgAAACQAAAASAAAAAAAAAAAAAAAAAAAAAEAAABQAAAAAAAAAAAA4D8AAAAAAADgPwAAAAAAAOA/AAAAAAAA4D8AAAAAAADgPwAAAAAAAOA/AAAAAAAA4D8AAAAAAADgPwAAAAAAAOA/AAAAAAAA4D8CAAAAjAAAAAAAAAAAAAAAg5kq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g5kqBf///wEAAAAAAAAAAAAAAAAAAAAAAAAAAAAAAAAAAAAAAAAAAAAAAAJ/f38A2traA8zMzADAwP8Af39/AAAAAAAAAAAAAAAAAP///wAAAAAAIQAAABgAAAAUAAAA5f///10TAAAjDwAAIhcAAAAAAAAmAAAACAAAAP//////////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145" y="3147695"/>
              <a:ext cx="2477770" cy="61277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" name="Picture 19" descr="HDRibbonTitle-UniformTrim.png"/>
            <p:cNvPicPr>
              <a:picLocks noChangeAspect="1"/>
              <a:extLst>
                <a:ext uri="smNativeData">
                  <pr:smNativeData xmlns:pr="smNativeData" xmlns:p14="http://schemas.microsoft.com/office/powerpoint/2010/main" xmlns="" val="SMDATA_15_ijYKYhMAAAAlAAAAEQAAAC0AAAAAkAAAAEgAAACQAAAASAAAAAAAAAAAAAAAAAAAAAEAAABQAAAAAAAAAAAA4D8AAAAAAADgPwAAAAAAAOA/AAAAAAAA4D8AAAAAAADgPwAAAAAAAOA/AAAAAAAA4D8AAAAAAADgPwAAAAAAAOA/AAAAAAAA4D8CAAAAjAAAAAAAAAAAAAAAg5kq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AcAAAA4AAAAAAAAAAAAAAAAAAAA////AAAAAAAAAAAAAAAAAAAAAAAAAAAAAAAAAAAAAABkAAAAZAAAAAAAAAAjAAAABAAAAGQAAAAXAAAAFAAAAAAAAAAAAAAA/38AAP9/AAAAAAAACQAAAAQAAAD/////DAAAABAAAAAAAAAAAAAAAAAAAAAAAAAAHgAAAGgAAAAAAAAAAAAAAAAAAAAAAAAAAAAAABAnAAAQJwAAAAAAAAAAAAAAAAAAAAAAAAAAAAAAAAAAAAAAAAAAAAAUAAAAAAAAAMDA/wAAAAAAZAAAADIAAAAAAAAAZAAAAAAAAAB/f38ACgAAAB8AAABUAAAAg5kqBf///wEAAAAAAAAAAAAAAAAAAAAAAAAAAAAAAAAAAAAAAAAAAAAAAAJ/f38A2traA8zMzADAwP8Af39/AAAAAAAAAAAAAAAAAP///wAAAAAAIQAAABgAAAAUAAAA5TsAAF0TAAAjSwAAIhcAAAAAAAAmAAAACAAAAP//////////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6455" y="3147695"/>
              <a:ext cx="2477770" cy="61277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QEAAAgwsAAH06AADVFAAAEAAAACYAAAAIAAAAgaAAAAAAAAA="/>
              </a:ext>
            </a:extLst>
          </p:cNvSpPr>
          <p:nvPr>
            <p:ph type="ctrTitle"/>
          </p:nvPr>
        </p:nvSpPr>
        <p:spPr>
          <a:xfrm>
            <a:off x="2692400" y="1871345"/>
            <a:ext cx="6815455" cy="151511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en-us" sz="5400">
                <a:effectLst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8" name="Subtitle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QEAAAgBYAAH06AACgHgAAEAAAACYAAAAIAAAAAaAAAAAAAAA="/>
              </a:ext>
            </a:extLst>
          </p:cNvSpPr>
          <p:nvPr>
            <p:ph type="subTitle" idx="1"/>
          </p:nvPr>
        </p:nvSpPr>
        <p:spPr>
          <a:xfrm>
            <a:off x="2692400" y="3657600"/>
            <a:ext cx="6815455" cy="132080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2100">
                <a:solidFill>
                  <a:schemeClr val="tx1"/>
                </a:solidFill>
              </a:defRPr>
            </a:lvl1pPr>
            <a:lvl2pPr marL="457200" indent="0" algn="ctr">
              <a:buNone/>
              <a:defRPr lang="en-us">
                <a:solidFill>
                  <a:srgbClr val="8C8C8C"/>
                </a:solidFill>
              </a:defRPr>
            </a:lvl2pPr>
            <a:lvl3pPr marL="914400" indent="0" algn="ctr">
              <a:buNone/>
              <a:defRPr lang="en-us">
                <a:solidFill>
                  <a:srgbClr val="8C8C8C"/>
                </a:solidFill>
              </a:defRPr>
            </a:lvl3pPr>
            <a:lvl4pPr marL="1371600" indent="0" algn="ctr">
              <a:buNone/>
              <a:defRPr lang="en-us">
                <a:solidFill>
                  <a:srgbClr val="8C8C8C"/>
                </a:solidFill>
              </a:defRPr>
            </a:lvl4pPr>
            <a:lvl5pPr marL="1828800" indent="0" algn="ctr">
              <a:buNone/>
              <a:defRPr lang="en-us">
                <a:solidFill>
                  <a:srgbClr val="8C8C8C"/>
                </a:solidFill>
              </a:defRPr>
            </a:lvl5pPr>
            <a:lvl6pPr marL="2286000" indent="0" algn="ctr">
              <a:buNone/>
              <a:defRPr lang="en-us">
                <a:solidFill>
                  <a:srgbClr val="8C8C8C"/>
                </a:solidFill>
              </a:defRPr>
            </a:lvl6pPr>
            <a:lvl7pPr marL="2743200" indent="0" algn="ctr">
              <a:buNone/>
              <a:defRPr lang="en-us">
                <a:solidFill>
                  <a:srgbClr val="8C8C8C"/>
                </a:solidFill>
              </a:defRPr>
            </a:lvl7pPr>
            <a:lvl8pPr marL="3200400" indent="0" algn="ctr">
              <a:buNone/>
              <a:defRPr lang="en-us">
                <a:solidFill>
                  <a:srgbClr val="8C8C8C"/>
                </a:solidFill>
              </a:defRPr>
            </a:lvl8pPr>
            <a:lvl9pPr marL="3657600" indent="0" algn="ctr">
              <a:buNone/>
              <a:defRPr lang="en-us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subtitle style</a:t>
            </a:r>
          </a:p>
        </p:txBody>
      </p:sp>
      <p:sp>
        <p:nvSpPr>
          <p:cNvPr id="9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cMQAA/R4AAKE2AAC1IAAAEAAAACYAAAAIAAAAAQAAAAAAAAA="/>
              </a:ext>
            </a:extLst>
          </p:cNvSpPr>
          <p:nvPr>
            <p:ph type="dt" sz="half" idx="10"/>
          </p:nvPr>
        </p:nvSpPr>
        <p:spPr>
          <a:xfrm>
            <a:off x="7983220" y="5037455"/>
            <a:ext cx="897255" cy="279400"/>
          </a:xfrm>
        </p:spPr>
        <p:txBody>
          <a:bodyPr/>
          <a:lstStyle/>
          <a:p>
            <a:pPr>
              <a:defRPr lang="en-us"/>
            </a:pPr>
            <a:fld id="{3DB3D164-2AD0-E627-9E0B-DC729F456889}" type="datetime1">
              <a:t>15.02.2022</a:t>
            </a:fld>
            <a:endParaRPr/>
          </a:p>
        </p:txBody>
      </p:sp>
      <p:sp>
        <p:nvSpPr>
          <p:cNvPr id="10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QEAAA/R4AAKQwAAC1IAAAEAAAACYAAAAIAAAAAQAAAAAAAAA="/>
              </a:ext>
            </a:extLst>
          </p:cNvSpPr>
          <p:nvPr>
            <p:ph type="ftr" sz="quarter" idx="11"/>
          </p:nvPr>
        </p:nvSpPr>
        <p:spPr>
          <a:xfrm>
            <a:off x="2692400" y="5037455"/>
            <a:ext cx="5214620" cy="279400"/>
          </a:xfrm>
        </p:spPr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11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ZNwAA/R4AAH06AAC1IAAAEAAAACYAAAAIAAAAAQAAAAAAAAA="/>
              </a:ext>
            </a:extLst>
          </p:cNvSpPr>
          <p:nvPr>
            <p:ph type="sldNum" sz="quarter" idx="12"/>
          </p:nvPr>
        </p:nvSpPr>
        <p:spPr>
          <a:xfrm>
            <a:off x="8956675" y="5037455"/>
            <a:ext cx="551180" cy="279400"/>
          </a:xfrm>
        </p:spPr>
        <p:txBody>
          <a:bodyPr/>
          <a:lstStyle/>
          <a:p>
            <a:pPr>
              <a:defRPr lang="en-us"/>
            </a:pPr>
            <a:fld id="{3DB3A86A-24D0-E65E-9E0B-D20BE6456887}" type="slidenum">
              <a:t>‹#›</a:t>
            </a:fld>
            <a:endParaRPr/>
          </a:p>
        </p:txBody>
      </p:sp>
      <p:sp>
        <p:nvSpPr>
          <p:cNvPr id="12" name="Straight Connector 14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GYfAAAMAAAAEAAAAAAAAAAAAAAAAAAAAAAAAAAeAAAAaAAAAAAAAAAAAAAAAAAAAAAAAAAAAAAAECcAABAnAAAAAAAAAAAAAAAAAAAAAAAAAAAAAAAAAAAAAAAAAAAAABQAAAAAAAAAwMD/AAAAAABkAAAAMgAAAAAAAABkAAAAAAAAAH9/fwAKAAAAHwAAAFQAAAD///8A////AQAAAAAAAAAAAAAAAAAAAAAAAAAAAAAAAAAAAAAAAAAAg5kqBQAAAAIAAAACAAAAAMDA/wB/f38AAAAAAAAAAAAAAAAAAAAAAAAAAAAhAAAAGAAAABQAAACQEAAAqxUAAH06AACrFQAAEAAAACYAAAAIAAAA//////////8="/>
              </a:ext>
            </a:extLst>
          </p:cNvSpPr>
          <p:nvPr/>
        </p:nvSpPr>
        <p:spPr>
          <a:xfrm>
            <a:off x="2692400" y="3522345"/>
            <a:ext cx="6815455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nx0AABVDAAAcIQAAEAAAACYAAAAIAAAAgaAAAAAAAAA="/>
              </a:ext>
            </a:extLst>
          </p:cNvSpPr>
          <p:nvPr>
            <p:ph type="title"/>
          </p:nvPr>
        </p:nvSpPr>
        <p:spPr>
          <a:xfrm>
            <a:off x="1295400" y="4815205"/>
            <a:ext cx="9609455" cy="5670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en-us" sz="2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QAAAC0AAAAAkAAAAEgAAACQAAAASAAAAAAAAAAAAAAAAAAAAAEAAABQAAAAAAAAAAAAAAAAAAAAAADwv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H9/fwBaAAAAAgAAABQAAAAy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f39/AH9/fwAAAAADzMzMAMDA/wB/f38AAAAAAAAAAAAAAAAAAAAAAAAAAAAhAAAAGAAAABQAAABoBgAAaAYAAJNEAADtGgAAEAAAACYAAAAIAAAAAaEAAID/4QE="/>
              </a:ext>
            </a:extLst>
          </p:cNvSpPr>
          <p:nvPr>
            <p:ph type="pic" idx="1"/>
          </p:nvPr>
        </p:nvSpPr>
        <p:spPr>
          <a:xfrm>
            <a:off x="1041400" y="1041400"/>
            <a:ext cx="10106025" cy="3335655"/>
          </a:xfrm>
          <a:prstGeom prst="roundRect">
            <a:avLst>
              <a:gd name="adj" fmla="val 0"/>
            </a:avLst>
          </a:prstGeom>
          <a:ln w="57150" cap="flat" cmpd="thickThin" algn="ctr">
            <a:solidFill>
              <a:srgbClr val="7F7F7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6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600"/>
            </a:lvl3pPr>
            <a:lvl4pPr marL="1371600" indent="0">
              <a:buNone/>
              <a:defRPr lang="en-us" sz="1600"/>
            </a:lvl4pPr>
            <a:lvl5pPr marL="1828800" indent="0">
              <a:buNone/>
              <a:defRPr lang="en-us" sz="1600"/>
            </a:lvl5pPr>
            <a:lvl6pPr marL="2286000" indent="0">
              <a:buNone/>
              <a:defRPr lang="en-us" sz="1600"/>
            </a:lvl6pPr>
            <a:lvl7pPr marL="2743200" indent="0">
              <a:buNone/>
              <a:defRPr lang="en-us" sz="1600"/>
            </a:lvl7pPr>
            <a:lvl8pPr marL="3200400" indent="0">
              <a:buNone/>
              <a:defRPr lang="en-us" sz="1600"/>
            </a:lvl8pPr>
            <a:lvl9pPr marL="3657600" indent="0">
              <a:buNone/>
              <a:defRPr lang="en-us" sz="1600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HCEAABVDAAAlJAAAEAAAACYAAAAIAAAAAaAAAAAAAAA="/>
              </a:ext>
            </a:extLst>
          </p:cNvSpPr>
          <p:nvPr>
            <p:ph idx="2"/>
          </p:nvPr>
        </p:nvSpPr>
        <p:spPr>
          <a:xfrm>
            <a:off x="1295400" y="5382260"/>
            <a:ext cx="9609455" cy="49339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400"/>
            </a:lvl1pPr>
            <a:lvl2pPr marL="457200" indent="0">
              <a:buNone/>
              <a:defRPr lang="en-us" sz="1200"/>
            </a:lvl2pPr>
            <a:lvl3pPr marL="914400" indent="0">
              <a:buNone/>
              <a:defRPr lang="en-us" sz="1000"/>
            </a:lvl3pPr>
            <a:lvl4pPr marL="1371600" indent="0">
              <a:buNone/>
              <a:defRPr lang="en-us" sz="900"/>
            </a:lvl4pPr>
            <a:lvl5pPr marL="1828800" indent="0">
              <a:buNone/>
              <a:defRPr lang="en-us" sz="900"/>
            </a:lvl5pPr>
            <a:lvl6pPr marL="2286000" indent="0">
              <a:buNone/>
              <a:defRPr lang="en-us" sz="900"/>
            </a:lvl6pPr>
            <a:lvl7pPr marL="2743200" indent="0">
              <a:buNone/>
              <a:defRPr lang="en-us" sz="900"/>
            </a:lvl7pPr>
            <a:lvl8pPr marL="3200400" indent="0">
              <a:buNone/>
              <a:defRPr lang="en-us" sz="900"/>
            </a:lvl8pPr>
            <a:lvl9pPr marL="3657600" indent="0">
              <a:buNone/>
              <a:defRPr lang="en-us" sz="900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D58B-C5D0-E623-9E0B-33769B456866}" type="datetime1">
              <a:t>15.02.2022</a:t>
            </a:fld>
            <a:endParaRPr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899D-D3D0-E67F-9E0B-252AC74568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FCAAACwYAAAhDAAA4GAAAEAAAACYAAAAIAAAAAaAAAAAAAAA="/>
              </a:ext>
            </a:extLst>
          </p:cNvSpPr>
          <p:nvPr>
            <p:ph type="title"/>
          </p:nvPr>
        </p:nvSpPr>
        <p:spPr>
          <a:xfrm>
            <a:off x="1303655" y="982345"/>
            <a:ext cx="9592945" cy="2954655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en-us" sz="32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H8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FCAAAuBoAAAhDAAAlJAAAEAAAACYAAAAIAAAAgaAAAAAAAAA="/>
              </a:ext>
            </a:extLst>
          </p:cNvSpPr>
          <p:nvPr>
            <p:ph idx="1"/>
          </p:nvPr>
        </p:nvSpPr>
        <p:spPr>
          <a:xfrm>
            <a:off x="1303655" y="4343400"/>
            <a:ext cx="9592945" cy="1532255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9FAE-E0D0-E669-9E0B-163CD1456843}" type="datetime1">
              <a:t>15.02.2022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F9EE-A0D0-E60F-9E0B-565AB7456803}" type="slidenum">
              <a:t>‹#›</a:t>
            </a:fld>
            <a:endParaRPr/>
          </a:p>
        </p:txBody>
      </p:sp>
      <p:sp>
        <p:nvSpPr>
          <p:cNvPr id="7" name="Straight Connector 14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AAAACAMAAAAEAAAAAAAAAAAAAAAAAAAAAAAAAAeAAAAaAAAAAAAAAAAAAAAAAAAAAAAAAAAAAAAECcAABAnAAAAAAAAAAAAAAAAAAAAAAAAAAAAAAAAAAAAAAAAAAAAABQAAAAAAAAAwMD/AAAAAABkAAAAMgAAAAAAAABkAAAAAAAAAH9/fwAKAAAAHwAAAFQAAAD///8AAAAAAQAAAAAAAAAAAAAAAAAAAAAAAAAAAAAAAAAAAAAAAAAAg5kqBQAAAAIAAAACAAAAAMDA/wB/f38AAAAAAAAAAAAAAAAAAAAAAAAAAAAhAAAAGAAAABQAAACXCAAAeBkAAHVCAAB4GQAAEAAAACYAAAAIAAAA//////////8="/>
              </a:ext>
            </a:extLst>
          </p:cNvSpPr>
          <p:nvPr/>
        </p:nvSpPr>
        <p:spPr>
          <a:xfrm>
            <a:off x="1396365" y="4140200"/>
            <a:ext cx="940689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CAAACwYAABVCAACgFAAAEAAAACYAAAAIAAAAAaAAAAAAAAA="/>
              </a:ext>
            </a:extLst>
          </p:cNvSpPr>
          <p:nvPr>
            <p:ph type="title"/>
          </p:nvPr>
        </p:nvSpPr>
        <p:spPr>
          <a:xfrm>
            <a:off x="1446530" y="982345"/>
            <a:ext cx="9295765" cy="2370455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en-us" sz="3200" b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CgAAoBQAAK5AAAA4GAAAEAAAACYAAAAIAAAAgaAAAAAAAAA="/>
              </a:ext>
            </a:extLst>
          </p:cNvSpPr>
          <p:nvPr>
            <p:ph idx="13"/>
          </p:nvPr>
        </p:nvSpPr>
        <p:spPr>
          <a:xfrm>
            <a:off x="1674495" y="3352800"/>
            <a:ext cx="8839835" cy="5842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 algn="r">
              <a:buNone/>
              <a:defRPr lang="en-us" sz="2000"/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BoAABVDAAAlJAAAEAAAACYAAAAIAAAAgaAAAAAAAAA="/>
              </a:ext>
            </a:extLst>
          </p:cNvSpPr>
          <p:nvPr>
            <p:ph idx="1"/>
          </p:nvPr>
        </p:nvSpPr>
        <p:spPr>
          <a:xfrm>
            <a:off x="1295400" y="4343400"/>
            <a:ext cx="9609455" cy="1532255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 algn="ctr">
              <a:buNone/>
              <a:defRPr lang="en-us" sz="2000">
                <a:solidFill>
                  <a:schemeClr val="tx1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C085-CBD0-E636-9E0B-3D638E456868}" type="datetime1">
              <a:t>15.02.2022</a:t>
            </a:fld>
            <a:endParaRPr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9C74-3AD0-E66A-9E0B-CC3FD2456899}" type="slidenum">
              <a:t>‹#›</a:t>
            </a:fld>
            <a:endParaRPr/>
          </a:p>
        </p:txBody>
      </p:sp>
      <p:sp>
        <p:nvSpPr>
          <p:cNvPr id="8" name="TextBox 13"/>
          <p:cNvSpPr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OBQAAagUAAA4JAAADCQAAEAAAACYAAAAIAAAA//////////8="/>
              </a:ext>
            </a:extLst>
          </p:cNvSpPr>
          <p:nvPr/>
        </p:nvSpPr>
        <p:spPr>
          <a:xfrm>
            <a:off x="862330" y="880110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/>
              <a:t>“</a:t>
            </a:r>
          </a:p>
        </p:txBody>
      </p:sp>
      <p:sp>
        <p:nvSpPr>
          <p:cNvPr id="9" name="TextBox 14"/>
          <p:cNvSpPr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1QQAAZREAAPVEAAD+FAAAEAAAACYAAAAIAAAA//////////8="/>
              </a:ext>
            </a:extLst>
          </p:cNvSpPr>
          <p:nvPr/>
        </p:nvSpPr>
        <p:spPr>
          <a:xfrm>
            <a:off x="10600055" y="2827655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r">
              <a:defRPr lang="en-us"/>
            </a:pPr>
            <a:r>
              <a:rPr lang="en-us" sz="8000"/>
              <a:t>”</a:t>
            </a:r>
          </a:p>
        </p:txBody>
      </p:sp>
      <p:sp>
        <p:nvSpPr>
          <p:cNvPr id="10" name="Straight Connector 18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AAAACAMAAAAEAAAAAAAAAAAAAAAAAAAAAAAAAAeAAAAaAAAAAAAAAAAAAAAAAAAAAAAAAAAAAAAECcAABAnAAAAAAAAAAAAAAAAAAAAAAAAAAAAAAAAAAAAAAAAAAAAABQAAAAAAAAAwMD/AAAAAABkAAAAMgAAAAAAAABkAAAAAAAAAH9/fwAKAAAAHwAAAFQAAAD///8AAAAAAQAAAAAAAAAAAAAAAAAAAAAAAAAAAAAAAAAAAAAAAAAAg5kqBQAAAAIAAAACAAAAAMDA/wB/f38AAAAAAAAAAAAAAAAAAAAAAAAAAAAhAAAAGAAAABQAAACXCAAAeBkAAHVCAAB4GQAAEAAAACYAAAAIAAAA//////////8="/>
              </a:ext>
            </a:extLst>
          </p:cNvSpPr>
          <p:nvPr/>
        </p:nvSpPr>
        <p:spPr>
          <a:xfrm>
            <a:off x="1396365" y="4140200"/>
            <a:ext cx="940689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WhQAABVDAABjHQAAEAAAACYAAAAIAAAAgaAAAAAAAAA="/>
              </a:ext>
            </a:extLst>
          </p:cNvSpPr>
          <p:nvPr>
            <p:ph type="title"/>
          </p:nvPr>
        </p:nvSpPr>
        <p:spPr>
          <a:xfrm>
            <a:off x="1295400" y="3308350"/>
            <a:ext cx="9609455" cy="14687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32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Llav7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Yx0AABVDAACuIgAAEAAAACYAAAAIAAAAAaAAAAAAAAA="/>
              </a:ext>
            </a:extLst>
          </p:cNvSpPr>
          <p:nvPr>
            <p:ph idx="1"/>
          </p:nvPr>
        </p:nvSpPr>
        <p:spPr>
          <a:xfrm>
            <a:off x="1295400" y="4777105"/>
            <a:ext cx="9609455" cy="86042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2000">
                <a:solidFill>
                  <a:schemeClr val="tx1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PmXf/k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B055-1BD0-E646-9E0B-ED13FE4568B8}" type="datetime1">
              <a:t>15.02.2022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P7lX/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C//8i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E438-76D0-E612-9E0B-8047AA4568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CAAACwYAABVCAADYEwAAEAAAACYAAAAIAAAAAaAAAAAAAAA="/>
              </a:ext>
            </a:extLst>
          </p:cNvSpPr>
          <p:nvPr>
            <p:ph type="title"/>
          </p:nvPr>
        </p:nvSpPr>
        <p:spPr>
          <a:xfrm>
            <a:off x="1446530" y="982345"/>
            <a:ext cx="9295765" cy="2243455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en-us" sz="3200" b="0">
                <a:solidFill>
                  <a:schemeClr val="tx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YxYAABVDAADYGwAAEAAAACYAAAAIAAAAgaAAAAAAAAA="/>
              </a:ext>
            </a:extLst>
          </p:cNvSpPr>
          <p:nvPr>
            <p:ph idx="13"/>
          </p:nvPr>
        </p:nvSpPr>
        <p:spPr>
          <a:xfrm>
            <a:off x="1295400" y="3639185"/>
            <a:ext cx="9609455" cy="8870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 algn="l">
              <a:spcBef>
                <a:spcPts val="0"/>
              </a:spcBef>
              <a:buNone/>
              <a:defRPr lang="en-us" sz="2400">
                <a:solidFill>
                  <a:schemeClr val="tx1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3RsAABVDAAAlJAAAEAAAACYAAAAIAAAAAaAAAAAAAAA="/>
              </a:ext>
            </a:extLst>
          </p:cNvSpPr>
          <p:nvPr>
            <p:ph idx="1"/>
          </p:nvPr>
        </p:nvSpPr>
        <p:spPr>
          <a:xfrm>
            <a:off x="1295400" y="4529455"/>
            <a:ext cx="9609455" cy="134620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chemeClr val="tx1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8DF3-BDD0-E67B-9E0B-4B2EC345681E}" type="datetime1">
              <a:t>15.02.2022</a:t>
            </a:fld>
            <a:endParaRPr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D49A-D4D0-E622-9E0B-22779A456877}" type="slidenum">
              <a:t>‹#›</a:t>
            </a:fld>
            <a:endParaRPr/>
          </a:p>
        </p:txBody>
      </p:sp>
      <p:sp>
        <p:nvSpPr>
          <p:cNvPr id="8" name="TextBox 11"/>
          <p:cNvSpPr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OBQAAagUAAA4JAAADCQAAEAAAACYAAAAIAAAA//////////8="/>
              </a:ext>
            </a:extLst>
          </p:cNvSpPr>
          <p:nvPr/>
        </p:nvSpPr>
        <p:spPr>
          <a:xfrm>
            <a:off x="862330" y="880110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/>
              <a:t>“</a:t>
            </a:r>
          </a:p>
        </p:txBody>
      </p:sp>
      <p:sp>
        <p:nvSpPr>
          <p:cNvPr id="9" name="TextBox 12"/>
          <p:cNvSpPr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1QQAA/Q8AAPVEAACWEwAAEAAAACYAAAAIAAAA//////////8="/>
              </a:ext>
            </a:extLst>
          </p:cNvSpPr>
          <p:nvPr/>
        </p:nvSpPr>
        <p:spPr>
          <a:xfrm>
            <a:off x="10600055" y="2599055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r">
              <a:defRPr lang="en-us"/>
            </a:pPr>
            <a:r>
              <a:rPr lang="en-us" sz="8000"/>
              <a:t>”</a:t>
            </a:r>
          </a:p>
        </p:txBody>
      </p:sp>
      <p:sp>
        <p:nvSpPr>
          <p:cNvPr id="10" name="Straight Connector 25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g5kqBQAAAAIAAAACAAAAAMDA/wB/f38AAAAAAAAAAAAAAAAAAAAAAAAAAAAhAAAAGAAAABQAAACXCAAAGBUAAHVCAAAYFQAAEAAAACYAAAAIAAAA//////////8="/>
              </a:ext>
            </a:extLst>
          </p:cNvSpPr>
          <p:nvPr/>
        </p:nvSpPr>
        <p:spPr>
          <a:xfrm>
            <a:off x="1396365" y="3429000"/>
            <a:ext cx="940689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CwYAABVDAADYEwAAEAAAACYAAAAIAAAAPaAAAAAAAAA="/>
              </a:ext>
            </a:extLst>
          </p:cNvSpPr>
          <p:nvPr>
            <p:ph type="title"/>
          </p:nvPr>
        </p:nvSpPr>
        <p:spPr>
          <a:xfrm>
            <a:off x="1295400" y="982345"/>
            <a:ext cx="9609455" cy="2243455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>
              <a:defRPr lang="en-us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 marL="0"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VRYAABVDAACCGwAAEAAAACYAAAAIAAAAgaAAAAAAAAA="/>
              </a:ext>
            </a:extLst>
          </p:cNvSpPr>
          <p:nvPr>
            <p:ph idx="13"/>
          </p:nvPr>
        </p:nvSpPr>
        <p:spPr>
          <a:xfrm>
            <a:off x="1295400" y="3630295"/>
            <a:ext cx="9609455" cy="84137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 algn="l">
              <a:spcBef>
                <a:spcPts val="0"/>
              </a:spcBef>
              <a:buNone/>
              <a:defRPr lang="en-us" sz="2800">
                <a:solidFill>
                  <a:schemeClr val="tx1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ТекстСлайда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gBsAABVDAAAlJAAAEAAAACYAAAAIAAAAAaAAAAAAAAA="/>
              </a:ext>
            </a:extLst>
          </p:cNvSpPr>
          <p:nvPr>
            <p:ph idx="1"/>
          </p:nvPr>
        </p:nvSpPr>
        <p:spPr>
          <a:xfrm>
            <a:off x="1295400" y="4470400"/>
            <a:ext cx="9609455" cy="140525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chemeClr val="tx1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E3DC-92D0-E615-9E0B-6440AD456831}" type="datetime1">
              <a:t>15.02.2022</a:t>
            </a:fld>
            <a:endParaRPr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8B68-26D0-E67D-9E0B-D028C5456885}" type="slidenum">
              <a:t>‹#›</a:t>
            </a:fld>
            <a:endParaRPr/>
          </a:p>
        </p:txBody>
      </p:sp>
      <p:sp>
        <p:nvSpPr>
          <p:cNvPr id="8" name="Straight Connector 14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g5kqBQAAAAIAAAACAAAAAMDA/wB/f38AAAAAAAAAAAAAAAAAAAAAAAAAAAAhAAAAGAAAABQAAACXCAAAGBUAAHVCAAAYFQAAEAAAACYAAAAIAAAA//////////8="/>
              </a:ext>
            </a:extLst>
          </p:cNvSpPr>
          <p:nvPr/>
        </p:nvSpPr>
        <p:spPr>
          <a:xfrm>
            <a:off x="1396365" y="3429000"/>
            <a:ext cx="940689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CwYAAAhDAAAQDgAAEAAAACYAAAAIAAAAAIAAAAAAAAA="/>
              </a:ext>
            </a:extLst>
          </p:cNvSpPr>
          <p:nvPr>
            <p:ph type="title"/>
          </p:nvPr>
        </p:nvSpPr>
        <p:spPr/>
        <p:txBody>
          <a:bodyPr/>
          <a:lstStyle>
            <a:lvl1pPr algn="ctr"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w8AAAhDAAAlJAAAEAAAACYAAAAIAAAAAgAAAAAAAAA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D109-47D0-E627-9E0B-B1729F4568E4}" type="datetime1">
              <a:t>15.02.2022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8F0F-41D0-E679-9E0B-B72CC14568E2}" type="slidenum">
              <a:t>‹#›</a:t>
            </a:fld>
            <a:endParaRPr/>
          </a:p>
        </p:txBody>
      </p:sp>
      <p:sp>
        <p:nvSpPr>
          <p:cNvPr id="7" name="Straight Connector 13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AAAACAMAAAAEAAAAAAAAAAAAAAAAAAAAAAAAAAeAAAAaAAAAAAAAAAAAAAAAAAAAAAAAAAAAAAAECcAABAnAAAAAAAAAAAAAAAAAAAAAAAAAAAAAAAAAAAAAAAAAAAAABQAAAAAAAAAwMD/AAAAAABkAAAAMgAAAAAAAABkAAAAAAAAAH9/fwAKAAAAHwAAAFQAAAD///8AAAAAAQAAAAAAAAAAAAAAAAAAAAAAAAAAAAAAAAAAAAAAAAAAg5kqBQAAAAIAAAACAAAAAMDA/wB/f38AAAAAAAAAAAAAAAAAAAAAAAAAAAAhAAAAGAAAABQAAACXCAAA5Q4AAHVCAADlDgAAEAAAACYAAAAIAAAA//////////8="/>
              </a:ext>
            </a:extLst>
          </p:cNvSpPr>
          <p:nvPr/>
        </p:nvSpPr>
        <p:spPr>
          <a:xfrm>
            <a:off x="1396365" y="2421255"/>
            <a:ext cx="940689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cNwAACwYAAP5CAAAlJAAAEAAAACYAAAAIAAAAAwAAAAAAAAA="/>
              </a:ext>
            </a:extLst>
          </p:cNvSpPr>
          <p:nvPr>
            <p:ph type="title"/>
          </p:nvPr>
        </p:nvSpPr>
        <p:spPr>
          <a:xfrm>
            <a:off x="8999220" y="982345"/>
            <a:ext cx="1891030" cy="4893310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CwYAALI1AAAlJAAAEAAAACYAAAAIAAAAAwAAAAAAAAA="/>
              </a:ext>
            </a:extLst>
          </p:cNvSpPr>
          <p:nvPr>
            <p:ph idx="1"/>
          </p:nvPr>
        </p:nvSpPr>
        <p:spPr>
          <a:xfrm>
            <a:off x="1295400" y="982345"/>
            <a:ext cx="7433310" cy="489331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DD48-06D0-E62B-9E0B-F07E934568A5}" type="datetime1">
              <a:t>15.02.2022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B274-3AD0-E644-9E0B-CC11FC456899}" type="slidenum">
              <a:t>‹#›</a:t>
            </a:fld>
            <a:endParaRPr/>
          </a:p>
        </p:txBody>
      </p:sp>
      <p:sp>
        <p:nvSpPr>
          <p:cNvPr id="7" name="Straight Connector 13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AAAACAMAAAAEAAAAAAAAAAAAAAAAAAAAAAAAAAeAAAAaAAAAAAAAAAAAAAAAAAAAAAAAAAAAAAAECcAABAnAAAAAAAAAAAAAAAAAAAAAAAAAAAAAAAAAAAAAAAAAAAAABQAAAAAAAAAwMD/AAAAAABkAAAAMgAAAAAAAABkAAAAAAAAAH9/fwAKAAAAHwAAAFQAAAD///8AAAAAAQAAAAAAAAAAAAAAAAAAAAAAAAAAAAAAAAAAAAAAAAAAg5kqBQAAAAIAAAACAAAAAMDA/wB/f38AAAAAAAAAAAAAAAAAAAAAAAAAAAAhAAAAGAAAABQAAACHNgAAGAYAAIc2AAAYJAAAEAAAACYAAAAIAAAA//////////8="/>
              </a:ext>
            </a:extLst>
          </p:cNvSpPr>
          <p:nvPr/>
        </p:nvSpPr>
        <p:spPr>
          <a:xfrm>
            <a:off x="8863965" y="990600"/>
            <a:ext cx="0" cy="487680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6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GYfAAAMAAAAEAAAAAAAAAAAAAAAAAAAAAAAAAAeAAAAaAAAAAAAAAAAAAAAAAAAAAAAAAAAAAAAECcAABAnAAAAAAAAAAAAAAAAAAAAAAAAAAAAAAAAAAAAAAAAAAAAABQAAAAAAAAAwMD/AAAAAABkAAAAMgAAAAAAAABkAAAAAAAAAH9/fwAKAAAAHwAAAFQAAAD///8A////AQAAAAAAAAAAAAAAAAAAAAAAAAAAAAAAAAAAAAAAAAAAg5kqBQAAAAIAAAACAAAAAMDA/wB/f38AAAAAAAAAAAAAAAAAAAAAAAAAAAAhAAAAGAAAABQAAACXCAAA5Q4AAHVCAADlDgAAEAAAACYAAAAIAAAA//////////8="/>
              </a:ext>
            </a:extLst>
          </p:cNvSpPr>
          <p:nvPr/>
        </p:nvSpPr>
        <p:spPr>
          <a:xfrm>
            <a:off x="1396365" y="2421255"/>
            <a:ext cx="940689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CwYAAAhDAAAQD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4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w8AAAhDAAAlJA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P7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8950-1ED0-E67F-9E0B-E82AC74568BD}" type="datetime1">
              <a:t>15.02.2022</a:t>
            </a:fld>
            <a:endParaRPr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Q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C2AD-E3D0-E634-9E0B-15618C4568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lDAAAyAoAAJY+AAD+FQAAEAAAACYAAAAIAAAAgaAAAAAAAAA="/>
              </a:ext>
            </a:extLst>
          </p:cNvSpPr>
          <p:nvPr>
            <p:ph type="title"/>
          </p:nvPr>
        </p:nvSpPr>
        <p:spPr>
          <a:xfrm>
            <a:off x="2014855" y="1752600"/>
            <a:ext cx="8159115" cy="18224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MS9/Q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lDAAAqRcAAJY+AACIHQAAEAAAACYAAAAIAAAAAaAAAAAAAAA="/>
              </a:ext>
            </a:extLst>
          </p:cNvSpPr>
          <p:nvPr>
            <p:ph idx="1"/>
          </p:nvPr>
        </p:nvSpPr>
        <p:spPr>
          <a:xfrm>
            <a:off x="2014855" y="3846195"/>
            <a:ext cx="8159115" cy="9544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2400">
                <a:solidFill>
                  <a:schemeClr val="tx1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863E-70D0-E670-9E0B-8625C84568D3}" type="datetime1">
              <a:t>15.02.2022</a:t>
            </a:fld>
            <a:endParaRPr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w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A3F9-B7D0-E655-9E0B-4100ED456814}" type="slidenum">
              <a:t>‹#›</a:t>
            </a:fld>
            <a:endParaRPr/>
          </a:p>
        </p:txBody>
      </p:sp>
      <p:sp>
        <p:nvSpPr>
          <p:cNvPr id="7" name="Straight Connector 15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BUAAgAMAAAAEAAAAAAAAAAAAAAAAAAAAAAAAAAeAAAAaAAAAAAAAAAAAAAAAAAAAAAAAAAAAAAAECcAABAnAAAAAAAAAAAAAAAAAAAAAAAAAAAAAAAAAAAAAAAAAAAAABQAAAAAAAAAwMD/AAAAAABkAAAAMgAAAAAAAABkAAAAAAAAAH9/fwAKAAAAHwAAAFQAAAD///8AAAAAAQAAAAAAAAAAAAAAAAAAAAAAAAAAAAAAAAAAAAAAAAAAg5kqBQAAAAIAAAACAAAAAMDA/wB/f38AAAAAAAAAAAAAAAAAAAAAAAAAAAAhAAAAGAAAABQAAABiDAAA0xYAAJk+AADTFgAAEAAAACYAAAAIAAAA//////////8="/>
              </a:ext>
            </a:extLst>
          </p:cNvSpPr>
          <p:nvPr/>
        </p:nvSpPr>
        <p:spPr>
          <a:xfrm>
            <a:off x="2012950" y="3710305"/>
            <a:ext cx="8162925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7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g5kqBQAAAAIAAAACAAAAAMDA/wB/f38AAAAAAAAAAAAAAAAAAAAAAAAAAAAhAAAAGAAAABQAAACXCAAA5Q4AAHVCAADlDgAAEAAAACYAAAAIAAAA//////////8="/>
              </a:ext>
            </a:extLst>
          </p:cNvSpPr>
          <p:nvPr/>
        </p:nvSpPr>
        <p:spPr>
          <a:xfrm>
            <a:off x="1396365" y="2421255"/>
            <a:ext cx="940689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CwYAAAhDAAAQD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4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9BwAAwA8AAAMlAAAdJAAAEAAAACYAAAAIAAAAASAAAAAAAAA="/>
              </a:ext>
            </a:extLst>
          </p:cNvSpPr>
          <p:nvPr>
            <p:ph idx="1"/>
          </p:nvPr>
        </p:nvSpPr>
        <p:spPr>
          <a:xfrm>
            <a:off x="1298575" y="2560320"/>
            <a:ext cx="4718050" cy="331025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Conten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GJgAAwA8AAA1DAAAdJAAAEAAAACYAAAAIAAAAASAAAAAAAAA="/>
              </a:ext>
            </a:extLst>
          </p:cNvSpPr>
          <p:nvPr>
            <p:ph idx="2"/>
          </p:nvPr>
        </p:nvSpPr>
        <p:spPr>
          <a:xfrm>
            <a:off x="6181090" y="2560320"/>
            <a:ext cx="4718685" cy="331025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6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8C17-59D0-E67A-9E0B-AF2FC24568FA}" type="datetime1">
              <a:t>15.02.2022</a:t>
            </a:fld>
            <a:endParaRPr/>
          </a:p>
        </p:txBody>
      </p:sp>
      <p:sp>
        <p:nvSpPr>
          <p:cNvPr id="7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8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8773-3DD0-E671-9E0B-CB24C945689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CwYAAAhDAAAQD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WxAAAP4kAADmEwAAEAAAACYAAAAIAAAAgaAAAAAAAAA="/>
              </a:ext>
            </a:extLst>
          </p:cNvSpPr>
          <p:nvPr>
            <p:ph idx="1"/>
          </p:nvPr>
        </p:nvSpPr>
        <p:spPr>
          <a:xfrm>
            <a:off x="1295400" y="2658745"/>
            <a:ext cx="4718050" cy="57594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lang="en-us" sz="2800" b="0">
                <a:solidFill>
                  <a:schemeClr val="accent1"/>
                </a:solidFill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8xMAAP4kAAAlJAAAEAAAACYAAAAIAAAAASAAAAAAAAA="/>
              </a:ext>
            </a:extLst>
          </p:cNvSpPr>
          <p:nvPr>
            <p:ph idx="2"/>
          </p:nvPr>
        </p:nvSpPr>
        <p:spPr>
          <a:xfrm>
            <a:off x="1295400" y="3242945"/>
            <a:ext cx="4718050" cy="263271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FJgAAWxAAAAxDAADmEwAAEAAAACYAAAAIAAAAgaAAAAAAAAA="/>
              </a:ext>
            </a:extLst>
          </p:cNvSpPr>
          <p:nvPr>
            <p:ph idx="3"/>
          </p:nvPr>
        </p:nvSpPr>
        <p:spPr>
          <a:xfrm>
            <a:off x="6180455" y="2658745"/>
            <a:ext cx="4718685" cy="57594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lang="en-us" sz="2800" b="0">
                <a:solidFill>
                  <a:schemeClr val="accent1"/>
                </a:solidFill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FJgAA8xMAAAxDAAAlJAAAEAAAACYAAAAIAAAAASAAAAAAAAA="/>
              </a:ext>
            </a:extLst>
          </p:cNvSpPr>
          <p:nvPr>
            <p:ph idx="4"/>
          </p:nvPr>
        </p:nvSpPr>
        <p:spPr>
          <a:xfrm>
            <a:off x="6180455" y="3242945"/>
            <a:ext cx="4718685" cy="263271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DE90-DED0-E628-9E0B-287D9045687D}" type="datetime1">
              <a:t>15.02.2022</a:t>
            </a:fld>
            <a:endParaRPr/>
          </a:p>
        </p:txBody>
      </p:sp>
      <p:sp>
        <p:nvSpPr>
          <p:cNvPr id="8" name="Footer Placeholder 7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FS5/Q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9" name="Slide Number Placeholder 8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FCE7-A9D0-E60A-9E0B-5F5FB245680A}" type="slidenum">
              <a:t>‹#›</a:t>
            </a:fld>
            <a:endParaRPr/>
          </a:p>
        </p:txBody>
      </p:sp>
      <p:sp>
        <p:nvSpPr>
          <p:cNvPr id="10" name="Straight Connector 17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g5kqBQAAAAIAAAACAAAAAMDA/wB/f38AAAAAAAAAAAAAAAAAAAAAAAAAAAAhAAAAGAAAABQAAACXCAAA5Q4AAHVCAADlDgAAEAAAACYAAAAIAAAA//////////8="/>
              </a:ext>
            </a:extLst>
          </p:cNvSpPr>
          <p:nvPr/>
        </p:nvSpPr>
        <p:spPr>
          <a:xfrm>
            <a:off x="1396365" y="2421255"/>
            <a:ext cx="940689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GxpZG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CwYAAAhDAAAQDg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BBD8-96D0-E64D-9E0B-6018F5456835}" type="datetime1">
              <a:t>15.02.2022</a:t>
            </a:fld>
            <a:endParaRPr/>
          </a:p>
        </p:txBody>
      </p:sp>
      <p:sp>
        <p:nvSpPr>
          <p:cNvPr id="4" name="Footer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HHuQw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F9A3-EDD0-E60F-9E0B-1B5AB745684E}" type="slidenum">
              <a:t>‹#›</a:t>
            </a:fld>
            <a:endParaRPr/>
          </a:p>
        </p:txBody>
      </p:sp>
      <p:sp>
        <p:nvSpPr>
          <p:cNvPr id="6" name="Straight Connector 13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GYfAAAMAAAAEAAAAAAAAAAAAAAAAAAAAAAAAAAeAAAAaAAAAAAAAAAAAAAAAAAAAAAAAAAAAAAAECcAABAnAAAAAAAAAAAAAAAAAAAAAAAAAAAAAAAAAAAAAAAAAAAAABQAAAAAAAAAwMD/AAAAAABkAAAAMgAAAAAAAABkAAAAAAAAAH9/fwAKAAAAHwAAAFQAAAD///8AAAAAAQAAAAAAAAAAAAAAAAAAAAAAAAAAAAAAAAAAAAAAAAAAg5kqBQAAAAIAAAACAAAAAMDA/wB/f38AAAAAAAAAAAAAAAAAAAAAAAAAAAAhAAAAGAAAABQAAACXCAAA5Q4AAHVCAADlDgAAEAAAACYAAAAIAAAA//////////8="/>
              </a:ext>
            </a:extLst>
          </p:cNvSpPr>
          <p:nvPr/>
        </p:nvSpPr>
        <p:spPr>
          <a:xfrm>
            <a:off x="1396365" y="2421255"/>
            <a:ext cx="940689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AC28-66D0-E65A-9E0B-900FE24568C5}" type="datetime1">
              <a:t>15.02.2022</a:t>
            </a:fld>
            <a:endParaRPr/>
          </a:p>
        </p:txBody>
      </p:sp>
      <p:sp>
        <p:nvSpPr>
          <p:cNvPr id="3" name="Footer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Dgycgs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A35D-13D0-E655-9E0B-E500ED4568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1BwAAiwgAANUeAAD7EAAAEAAAACYAAAAIAAAAgaAAAAAAAAA="/>
              </a:ext>
            </a:extLst>
          </p:cNvSpPr>
          <p:nvPr>
            <p:ph type="title"/>
          </p:nvPr>
        </p:nvSpPr>
        <p:spPr>
          <a:xfrm>
            <a:off x="1293495" y="1388745"/>
            <a:ext cx="3718560" cy="1371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en-us" sz="2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VIQAACwYAAPtCAAAlJAAAEAAAACYAAAAIAAAAgSAAAAAAAAA="/>
              </a:ext>
            </a:extLst>
          </p:cNvSpPr>
          <p:nvPr>
            <p:ph idx="1"/>
          </p:nvPr>
        </p:nvSpPr>
        <p:spPr>
          <a:xfrm>
            <a:off x="5418455" y="982345"/>
            <a:ext cx="5469890" cy="489331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1BwAApRIAANUeAAClIQAAEAAAACYAAAAIAAAAAaAAAAAAAAA="/>
              </a:ext>
            </a:extLst>
          </p:cNvSpPr>
          <p:nvPr>
            <p:ph idx="2"/>
          </p:nvPr>
        </p:nvSpPr>
        <p:spPr>
          <a:xfrm>
            <a:off x="1293495" y="3030855"/>
            <a:ext cx="3718560" cy="243840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600"/>
            </a:lvl1pPr>
            <a:lvl2pPr marL="457200" indent="0">
              <a:buNone/>
              <a:defRPr lang="en-us" sz="1200"/>
            </a:lvl2pPr>
            <a:lvl3pPr marL="914400" indent="0">
              <a:buNone/>
              <a:defRPr lang="en-us" sz="1000"/>
            </a:lvl3pPr>
            <a:lvl4pPr marL="1371600" indent="0">
              <a:buNone/>
              <a:defRPr lang="en-us" sz="900"/>
            </a:lvl4pPr>
            <a:lvl5pPr marL="1828800" indent="0">
              <a:buNone/>
              <a:defRPr lang="en-us" sz="900"/>
            </a:lvl5pPr>
            <a:lvl6pPr marL="2286000" indent="0">
              <a:buNone/>
              <a:defRPr lang="en-us" sz="900"/>
            </a:lvl6pPr>
            <a:lvl7pPr marL="2743200" indent="0">
              <a:buNone/>
              <a:defRPr lang="en-us" sz="900"/>
            </a:lvl7pPr>
            <a:lvl8pPr marL="3200400" indent="0">
              <a:buNone/>
              <a:defRPr lang="en-us" sz="900"/>
            </a:lvl8pPr>
            <a:lvl9pPr marL="3657600" indent="0">
              <a:buNone/>
              <a:defRPr lang="en-us" sz="900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B662-2CD0-E640-9E0B-DA15F845688F}" type="datetime1">
              <a:t>15.02.2022</a:t>
            </a:fld>
            <a:endParaRPr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MQyDx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91C9-87D0-E667-9E0B-7132DF456824}" type="slidenum">
              <a:t>‹#›</a:t>
            </a:fld>
            <a:endParaRPr/>
          </a:p>
        </p:txBody>
      </p:sp>
      <p:sp>
        <p:nvSpPr>
          <p:cNvPr id="8" name="Straight Connector 15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MBKtlgMAAAAEAAAAAAAAAAAAAAAAAAAAAAAAAAeAAAAaAAAAAAAAAAAAAAAAAAAAAAAAAAAAAAAECcAABAnAAAAAAAAAAAAAAAAAAAAAAAAAAAAAAAAAAAAAAAAAAAAABQAAAAAAAAAwMD/AAAAAABkAAAAMgAAAAAAAABkAAAAAAAAAH9/fwAKAAAAHwAAAFQAAAD///8AAAAAAQAAAAAAAAAAAAAAAAAAAAAAAAAAAAAAAAAAAAAAAAAAg5kqBQAAAAIAAAACAAAAAMDA/wB/f38AAAAAAAAAAAAAAAAAAAAAAAAAAAAhAAAAGAAAABQAAACXCAAA6xEAADUeAADrEQAAEAAAACYAAAAIAAAA//////////8="/>
              </a:ext>
            </a:extLst>
          </p:cNvSpPr>
          <p:nvPr/>
        </p:nvSpPr>
        <p:spPr>
          <a:xfrm>
            <a:off x="1396365" y="2912745"/>
            <a:ext cx="351409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lwsAAF4uAAAHFAAAEAAAACYAAAAIAAAAgaAAAAAAAAA="/>
              </a:ext>
            </a:extLst>
          </p:cNvSpPr>
          <p:nvPr>
            <p:ph type="title"/>
          </p:nvPr>
        </p:nvSpPr>
        <p:spPr>
          <a:xfrm>
            <a:off x="1295400" y="1884045"/>
            <a:ext cx="6242050" cy="1371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en-us" sz="28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QAAAC0AAAAAkAAAAEgAAACQAAAASAAAAAAAAAAAAAAAAAAAAAEAAABQAAAAAAAAAAAAAAAAAAAAAADwv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H9/fwBaAAAAAgAAABQAAAAy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f39/AH9/fwAAAAADzMzMAMDA/wB/f38AAAAAAAAAAAAAAAAAAAAAAAAAAAAhAAAAGAAAABQAAADMMQAAaAYAAKREAADIIwAAEAAAACYAAAAIAAAAAaEAAID/4QE="/>
              </a:ext>
            </a:extLst>
          </p:cNvSpPr>
          <p:nvPr>
            <p:ph type="pic" idx="1"/>
          </p:nvPr>
        </p:nvSpPr>
        <p:spPr>
          <a:xfrm>
            <a:off x="8094980" y="1041400"/>
            <a:ext cx="3063240" cy="4775200"/>
          </a:xfrm>
          <a:prstGeom prst="roundRect">
            <a:avLst>
              <a:gd name="adj" fmla="val 0"/>
            </a:avLst>
          </a:prstGeom>
          <a:ln w="57150" cap="flat" cmpd="thickThin" algn="ctr">
            <a:solidFill>
              <a:srgbClr val="7F7F7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6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600"/>
            </a:lvl3pPr>
            <a:lvl4pPr marL="1371600" indent="0">
              <a:buNone/>
              <a:defRPr lang="en-us" sz="1600"/>
            </a:lvl4pPr>
            <a:lvl5pPr marL="1828800" indent="0">
              <a:buNone/>
              <a:defRPr lang="en-us" sz="1600"/>
            </a:lvl5pPr>
            <a:lvl6pPr marL="2286000" indent="0">
              <a:buNone/>
              <a:defRPr lang="en-us" sz="1600"/>
            </a:lvl6pPr>
            <a:lvl7pPr marL="2743200" indent="0">
              <a:buNone/>
              <a:defRPr lang="en-us" sz="1600"/>
            </a:lvl7pPr>
            <a:lvl8pPr marL="3200400" indent="0">
              <a:buNone/>
              <a:defRPr lang="en-us" sz="1600"/>
            </a:lvl8pPr>
            <a:lvl9pPr marL="3657600" indent="0">
              <a:buNone/>
              <a:defRPr lang="en-us" sz="1600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BxQAAF4uAABHHwAAEAAAACYAAAAIAAAAAaAAAAAAAAA="/>
              </a:ext>
            </a:extLst>
          </p:cNvSpPr>
          <p:nvPr>
            <p:ph idx="2"/>
          </p:nvPr>
        </p:nvSpPr>
        <p:spPr>
          <a:xfrm>
            <a:off x="1295400" y="3255645"/>
            <a:ext cx="6242050" cy="182880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800"/>
            </a:lvl1pPr>
            <a:lvl2pPr marL="457200" indent="0">
              <a:buNone/>
              <a:defRPr lang="en-us" sz="1200"/>
            </a:lvl2pPr>
            <a:lvl3pPr marL="914400" indent="0">
              <a:buNone/>
              <a:defRPr lang="en-us" sz="1000"/>
            </a:lvl3pPr>
            <a:lvl4pPr marL="1371600" indent="0">
              <a:buNone/>
              <a:defRPr lang="en-us" sz="900"/>
            </a:lvl4pPr>
            <a:lvl5pPr marL="1828800" indent="0">
              <a:buNone/>
              <a:defRPr lang="en-us" sz="900"/>
            </a:lvl5pPr>
            <a:lvl6pPr marL="2286000" indent="0">
              <a:buNone/>
              <a:defRPr lang="en-us" sz="900"/>
            </a:lvl6pPr>
            <a:lvl7pPr marL="2743200" indent="0">
              <a:buNone/>
              <a:defRPr lang="en-us" sz="900"/>
            </a:lvl7pPr>
            <a:lvl8pPr marL="3200400" indent="0">
              <a:buNone/>
              <a:defRPr lang="en-us" sz="900"/>
            </a:lvl8pPr>
            <a:lvl9pPr marL="3657600" indent="0">
              <a:buNone/>
              <a:defRPr lang="en-us" sz="900"/>
            </a:lvl9pPr>
          </a:lstStyle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AAAAAAAAAAA=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en-us"/>
            </a:pPr>
            <a:fld id="{3DB3D771-3FD0-E621-9E0B-C9749945689C}" type="datetime1">
              <a:t>15.02.2022</a:t>
            </a:fld>
            <a:endParaRPr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us"/>
            </a:pPr>
            <a:endParaR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us"/>
            </a:pPr>
            <a:fld id="{3DB3FF32-7CD0-E609-9E0B-8A5CB14568D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rcRect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extLst>
              <a:ext uri="smNativeData">
                <pr:smNativeData xmlns:pr="smNativeData" xmlns:p14="http://schemas.microsoft.com/office/powerpoint/2010/main" xmlns="" val="SMDATA_7_ijYKYhMAAAAlAAAAAQAAAA8BAAAAkAAAAEgAAACQAAAASAAAAAAAAAAAAAAAAAAAABcAAAAUAAAAAAAAAAAAAAD/fwAA/38AAAAAAAAJAAAABAAAAAIAAAAMAAAAEAAAAAAAAAAAAAAAAAAAAAAAAAAfAAAAVAAAAAAAAAAAAAAAAAAAAAAAAAAAAAAAAAAAAAAAAAAAAAAAAAAAAAAAAAAAAAAAAAAAAAAAAAAAAAAAAAAAAAAAAAAAAAAAAAAAAAAAAAAAAAAAAAAAACEAAAAYAAAAFAAAAOf///8AAAAAI0sAAC0qAAAQAAAAJgAAAAgAAAD/////AAAAAA=="/>
              </a:ext>
            </a:extLst>
          </p:cNvGrpSpPr>
          <p:nvPr/>
        </p:nvGrpSpPr>
        <p:grpSpPr>
          <a:xfrm>
            <a:off x="-15875" y="0"/>
            <a:ext cx="12230100" cy="6856095"/>
            <a:chOff x="-15875" y="0"/>
            <a:chExt cx="12230100" cy="6856095"/>
          </a:xfrm>
        </p:grpSpPr>
        <p:pic>
          <p:nvPicPr>
            <p:cNvPr id="6" name="Picture 7" descr="HD-PanelContent.png"/>
            <p:cNvPicPr>
              <a:picLocks noChangeAspect="1"/>
              <a:extLst>
                <a:ext uri="smNativeData">
                  <pr:smNativeData xmlns:pr="smNativeData" xmlns:p14="http://schemas.microsoft.com/office/powerpoint/2010/main" xmlns="" val="SMDATA_15_ijYKYhMAAAAlAAAAEQAAAC0AAAAAkAAAAEgAAACQAAAASAAAAAAAAAAAAAAAAAAAAAEAAABQAAAAAAAAAAAA4D8AAAAAAADgPwAAAAAAAOA/AAAAAAAA4D8AAAAAAADgPwAAAAAAAOA/AAAAAAAA4D8AAAAAAADgPwAAAAAAAOA/AAAAAAAA4D8CAAAAjAAAAAAAAAAAAAAAg5kq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5kqBf///wEAAAAAAAAAAAAAAAAAAAAAAAAAAAAAAAAAAAAAAAAAAAAAAAJ/f38A2traA8zMzADAwP8Af39/AAAAAAAAAAAAAAAAAP///wAAAAAAIQAAABgAAAAUAAAAAAAAAAAAAAD7SgAALSoAAAAAAAAmAAAACAAAAP//////////"/>
                </a:ext>
              </a:extLst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0"/>
              <a:ext cx="12188825" cy="685609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Rectangle 8"/>
            <p:cNvSpPr>
              <a:extLst>
                <a:ext uri="smNativeData">
  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CAAAAb4UUAJiwTwAAAAAAAAAAAPtcti3GlTREuOiUAUCcTzAAAAAAZAAAAAEAAABAAAAAAAAAAAAAAAAAAAAAAAAAAAAAAAAAAAAAAAAAAAAAAAAAAAAAAAAAAAAAAAAAAAAAAAAAAAAAAAAAAAAAAAAAAAAAAAAAAAAAAAAAAAAAAAAAAAAAFAAAADwAAAABAAAAAAAAAIOZKgwZAAAAAQAAABQAAAAUAAAAFAAAAAEAAAAAAAAAZAAAAGQAAAAAAAAAZAAAAGQAAAAVAAAAYAAAAAAAAAAAAAAADwAAACADAAAAAAAAAAAAAAEAAACgMgAAVgcAAKr4//8BAAAAAAAACQEAAABkAAAAAAAAABQAAABAHwAAAAAAACYAAAAAAAAAwOD//wAAAAAmAAAAZAAAABYAAABMAAAAAAAAAAAAAAAEAAAAAAAAAAEAAAAAAAAJAAAAACgAAAAoAAAAZAAAAGQAAAAAAAAAzMzMAAAAAABQAAAAUAAAAGQAAABkAAAAAAAAABcAAAAUAAAAAAAAAAAAAAD/fwAA/38AAAAAAAAJAAAABAAAAAEAAQAMAAAAEAAAAAAAAAAAAAAAAAAAAAAAAAAeAAAAaAAAAAAAAAAAAAAAAAAAAAAAAAAAAAAAECcAABAnAAAAAAAAAAAAAAAAAAAAAAAAAAAAAAAAAAAAAAAAAAAAABQAAAAAAAAAwMD/AAAAAABkAAAAMgAAAAAAAABkAAAAAAAAAH9/fwAKAAAAHwAAAFQAAABvhRQAmLBPAAAAAAAAAAAAAAAAAAAAAAAAAAAAAAAAAAAAAAAAAAAAg5kqBQAAAAIAAAACzMzMAMDA/wB/f38AAAAAAAAAAAAAAAAAAAAAAAAAAAAhAAAAGAAAABQAAAC9AwAAwAMAAD1HAABwJgAAAAAAACYAAAAIAAAA//////////8="/>
                </a:ext>
              </a:extLst>
            </p:cNvSpPr>
            <p:nvPr/>
          </p:nvSpPr>
          <p:spPr>
            <a:xfrm>
              <a:off x="607695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sp>
        <p:pic>
          <p:nvPicPr>
            <p:cNvPr id="4" name="Picture 9" descr="HDRibbonContent-UniformTrim.png"/>
            <p:cNvPicPr>
              <a:picLocks noChangeAspect="1"/>
              <a:extLst>
                <a:ext uri="smNativeData">
                  <pr:smNativeData xmlns:pr="smNativeData" xmlns:p14="http://schemas.microsoft.com/office/powerpoint/2010/main" xmlns="" val="SMDATA_15_ijYKYhMAAAAlAAAAEQAAAC0AAAAAkAAAAEgAAACQAAAASAAAAAAAAAAAAAAAAAAAAAEAAABQAAAAAAAAAAAA4D8AAAAAAADgPwAAAAAAAOA/AAAAAAAA4D8AAAAAAADgPwAAAAAAAOA/AAAAAAAA4D8AAAAAAADgPwAAAAAAAOA/AAAAAAAA4D8CAAAAjAAAAAAAAAAAAAAAg5kq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5kqBf///wEAAAAAAAAAAAAAAAAAAAAAAAAAAAAAAAAAAAAAAAAAAAAAAAJ/f38A2traA8zMzADAwP8Af39/AAAAAAAAAAAAAAAAAP///wAAAAAAIQAAABgAAAAUAAAA5////2cTAACvBAAAIhcAAAAAAAAmAAAACAAAAP//////////"/>
                </a:ext>
              </a:extLst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-15875" y="3154045"/>
              <a:ext cx="777240" cy="60642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" name="Picture 10" descr="HDRibbonContent-UniformTrim.png"/>
            <p:cNvPicPr>
              <a:picLocks noChangeAspect="1"/>
              <a:extLst>
                <a:ext uri="smNativeData">
                  <pr:smNativeData xmlns:pr="smNativeData" xmlns:p14="http://schemas.microsoft.com/office/powerpoint/2010/main" xmlns="" val="SMDATA_15_ijYKYhMAAAAlAAAAEQAAAC0AAAAAkAAAAEgAAACQAAAASAAAAAAAAAAAAAAAAAAAAAEAAABQAAAAAAAAAAAA4D8AAAAAAADgPwAAAAAAAOA/AAAAAAAA4D8AAAAAAADgPwAAAAAAAOA/AAAAAAAA4D8AAAAAAADgPwAAAAAAAOA/AAAAAAAA4D8CAAAAjAAAAAAAAAAAAAAAg5kq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5kqBf///wEAAAAAAAAAAAAAAAAAAAAAAAAAAAAAAAAAAAAAAAAAAAAAAAJ/f38A2traA8zMzADAwP8Af39/AAAAAAAAAAAAAAAAAP///wAAAAAAIQAAABgAAAAUAAAAW0YAAGcTAAAjSwAAIhcAAAAAAAAmAAAACAAAAP//////////"/>
                </a:ext>
              </a:extLst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436985" y="3154045"/>
              <a:ext cx="777240" cy="6064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Title Placeholder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CwYAAAhDAAAQDgAAEAAAACYAAAAIAAAAvy8AAP//wQE="/>
              </a:ext>
            </a:extLst>
          </p:cNvSpPr>
          <p:nvPr>
            <p:ph type="title"/>
          </p:nvPr>
        </p:nvSpPr>
        <p:spPr>
          <a:xfrm>
            <a:off x="1295400" y="982345"/>
            <a:ext cx="9601200" cy="1303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8" name="Tex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BUAAg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w8AAAhDAAAlJAAAEAAAACYAAAAIAAAAvy8AAP//wQE="/>
              </a:ext>
            </a:extLst>
          </p:cNvSpPr>
          <p:nvPr>
            <p:ph type="body" idx="1"/>
          </p:nvPr>
        </p:nvSpPr>
        <p:spPr>
          <a:xfrm>
            <a:off x="1295400" y="2557145"/>
            <a:ext cx="9601200" cy="33185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9" name="Date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IAAQ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NQAAuCQAADk/AABwJgAAEAAAACYAAAAIAAAAv48AAP//wQE="/>
              </a:ext>
            </a:extLst>
          </p:cNvSpPr>
          <p:nvPr>
            <p:ph type="dt" sz="half" idx="2"/>
          </p:nvPr>
        </p:nvSpPr>
        <p:spPr>
          <a:xfrm>
            <a:off x="8677275" y="5969000"/>
            <a:ext cx="1600200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000" b="0" i="0">
                <a:solidFill>
                  <a:schemeClr val="tx1"/>
                </a:solidFill>
                <a:effectLst/>
                <a:latin typeface="Garamond" pitchFamily="1" charset="-52"/>
                <a:ea typeface="Garamond" pitchFamily="1" charset="-52"/>
                <a:cs typeface="Garamond" pitchFamily="1" charset="-52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DB3C59A-D4D0-E633-9E0B-22668B456877}" type="datetime1">
              <a:t>15.02.2022</a:t>
            </a:fld>
            <a:endParaRPr/>
          </a:p>
        </p:txBody>
      </p:sp>
      <p:sp>
        <p:nvSpPr>
          <p:cNvPr id="10" name="Footer Placeholder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L4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4BwAAuCQAAOk0AABwJgAAEAAAACYAAAAIAAAAv48AAP//wQE="/>
              </a:ext>
            </a:extLst>
          </p:cNvSpPr>
          <p:nvPr>
            <p:ph type="ftr" sz="quarter" idx="3"/>
          </p:nvPr>
        </p:nvSpPr>
        <p:spPr>
          <a:xfrm>
            <a:off x="1295400" y="5969000"/>
            <a:ext cx="7305675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1000" b="0" i="0">
                <a:solidFill>
                  <a:schemeClr val="tx1"/>
                </a:solidFill>
                <a:effectLst/>
                <a:latin typeface="Garamond" pitchFamily="1" charset="-52"/>
                <a:ea typeface="Garamond" pitchFamily="1" charset="-52"/>
                <a:cs typeface="Garamond" pitchFamily="1" charset="-52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/>
          </a:p>
        </p:txBody>
      </p:sp>
      <p:sp>
        <p:nvSpPr>
          <p:cNvPr id="11" name="Slide Number Placeholder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xPwAAuCQAAAhDAABwJgAAEAAAACYAAAAIAAAAv48AAP//wQE="/>
              </a:ext>
            </a:extLst>
          </p:cNvSpPr>
          <p:nvPr>
            <p:ph type="sldNum" sz="quarter" idx="4"/>
          </p:nvPr>
        </p:nvSpPr>
        <p:spPr>
          <a:xfrm>
            <a:off x="10353675" y="5969000"/>
            <a:ext cx="542925" cy="279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000" b="0" i="0">
                <a:solidFill>
                  <a:schemeClr val="tx1"/>
                </a:solidFill>
                <a:effectLst/>
                <a:latin typeface="Garamond" pitchFamily="1" charset="-52"/>
                <a:ea typeface="Garamond" pitchFamily="1" charset="-52"/>
                <a:cs typeface="Garamond" pitchFamily="1" charset="-52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DB3FBB3-FDD0-E60D-9E0B-0B58B545685E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" spc="0" baseline="0">
          <a:solidFill>
            <a:srgbClr val="262626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9pPr>
    </p:titleStyle>
    <p:bodyStyle>
      <a:lvl1pPr marL="285750" marR="0" indent="-285750" algn="l" defTabSz="457200">
        <a:lnSpc>
          <a:spcPct val="100000"/>
        </a:lnSpc>
        <a:spcBef>
          <a:spcPts val="575"/>
        </a:spcBef>
        <a:spcAft>
          <a:spcPts val="600"/>
        </a:spcAft>
        <a:buClr>
          <a:schemeClr val="accent1"/>
        </a:buClr>
        <a:buSzPts val="2760"/>
        <a:buFont typeface="Arial" pitchFamily="2" charset="-52"/>
        <a:buChar char="•"/>
        <a:tabLst/>
        <a:defRPr lang="en-us" sz="2400" b="0" i="0" u="none" strike="noStrike" kern="1" spc="0" baseline="0">
          <a:solidFill>
            <a:srgbClr val="262626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1pPr>
      <a:lvl2pPr marL="742950" marR="0" indent="-285750" algn="l" defTabSz="457200">
        <a:lnSpc>
          <a:spcPct val="100000"/>
        </a:lnSpc>
        <a:spcBef>
          <a:spcPts val="480"/>
        </a:spcBef>
        <a:spcAft>
          <a:spcPts val="600"/>
        </a:spcAft>
        <a:buClr>
          <a:schemeClr val="accent1"/>
        </a:buClr>
        <a:buSzPts val="2300"/>
        <a:buFont typeface="Arial" pitchFamily="2" charset="-52"/>
        <a:buChar char="•"/>
        <a:tabLst/>
        <a:defRPr lang="en-us" sz="2000" b="0" i="0" u="none" strike="noStrike" kern="1" spc="0" baseline="0">
          <a:solidFill>
            <a:srgbClr val="262626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2pPr>
      <a:lvl3pPr marL="1200150" marR="0" indent="-285750" algn="l" defTabSz="457200">
        <a:lnSpc>
          <a:spcPct val="100000"/>
        </a:lnSpc>
        <a:spcBef>
          <a:spcPts val="430"/>
        </a:spcBef>
        <a:spcAft>
          <a:spcPts val="600"/>
        </a:spcAft>
        <a:buClr>
          <a:schemeClr val="accent1"/>
        </a:buClr>
        <a:buSzPts val="2070"/>
        <a:buFont typeface="Arial" pitchFamily="2" charset="-52"/>
        <a:buChar char="•"/>
        <a:tabLst/>
        <a:defRPr lang="en-us" sz="1800" b="0" i="0" u="none" strike="noStrike" kern="1" spc="0" baseline="0">
          <a:solidFill>
            <a:srgbClr val="262626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3pPr>
      <a:lvl4pPr marL="1543050" marR="0" indent="-171450" algn="l" defTabSz="457200">
        <a:lnSpc>
          <a:spcPct val="100000"/>
        </a:lnSpc>
        <a:spcBef>
          <a:spcPts val="380"/>
        </a:spcBef>
        <a:spcAft>
          <a:spcPts val="600"/>
        </a:spcAft>
        <a:buClr>
          <a:schemeClr val="accent1"/>
        </a:buClr>
        <a:buSzPts val="1840"/>
        <a:buFont typeface="Arial" pitchFamily="2" charset="-52"/>
        <a:buChar char="•"/>
        <a:tabLst/>
        <a:defRPr lang="en-us" sz="1600" b="0" i="0" u="none" strike="noStrike" kern="1" spc="0" baseline="0">
          <a:solidFill>
            <a:srgbClr val="262626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4pPr>
      <a:lvl5pPr marL="2000250" marR="0" indent="-171450" algn="l" defTabSz="457200">
        <a:lnSpc>
          <a:spcPct val="100000"/>
        </a:lnSpc>
        <a:spcBef>
          <a:spcPts val="335"/>
        </a:spcBef>
        <a:spcAft>
          <a:spcPts val="600"/>
        </a:spcAft>
        <a:buClr>
          <a:schemeClr val="accent1"/>
        </a:buClr>
        <a:buSzPts val="1610"/>
        <a:buFont typeface="Arial" pitchFamily="2" charset="-52"/>
        <a:buChar char="•"/>
        <a:tabLst/>
        <a:defRPr lang="en-us" sz="1400" b="0" i="0" u="none" strike="noStrike" kern="1" spc="0" baseline="0">
          <a:solidFill>
            <a:srgbClr val="262626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Tx/>
        <a:buFont typeface="Arial" pitchFamily="2" charset="-52"/>
        <a:buChar char="•"/>
        <a:tabLst/>
        <a:defRPr lang="en-us" sz="1400" b="0" i="0" u="none" strike="noStrike" kern="1" spc="0" baseline="0">
          <a:solidFill>
            <a:srgbClr val="262626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Tx/>
        <a:buFont typeface="Arial" pitchFamily="2" charset="-52"/>
        <a:buChar char="•"/>
        <a:tabLst/>
        <a:defRPr lang="en-us" sz="1400" b="0" i="0" u="none" strike="noStrike" kern="1" spc="0" baseline="0">
          <a:solidFill>
            <a:srgbClr val="262626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Tx/>
        <a:buFont typeface="Arial" pitchFamily="2" charset="-52"/>
        <a:buChar char="•"/>
        <a:tabLst/>
        <a:defRPr lang="en-us" sz="1400" b="0" i="0" u="none" strike="noStrike" kern="1" spc="0" baseline="0">
          <a:solidFill>
            <a:srgbClr val="262626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Tx/>
        <a:buFont typeface="Arial" pitchFamily="2" charset="-52"/>
        <a:buChar char="•"/>
        <a:tabLst/>
        <a:defRPr lang="en-us" sz="1400" b="0" i="0" u="none" strike="noStrike" kern="1" spc="0" baseline="0">
          <a:solidFill>
            <a:srgbClr val="262626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Garamond" pitchFamily="1" charset="-52"/>
          <a:ea typeface="Garamond" pitchFamily="1" charset="-52"/>
          <a:cs typeface="Garamond" pitchFamily="1" charset="-5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Dodux6DpAN0?feature=oembe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ulture.ru/poems/43582/ispoved-khuligana" TargetMode="External"/><Relationship Id="rId2" Type="http://schemas.openxmlformats.org/officeDocument/2006/relationships/hyperlink" Target="https://www.youtube.com/watch?v=uih9nsjRR9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esenin.r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a2toDzMzMAMDA/wB/f38AAAAAAAAAAAAAAAAAAAAAAAAAAAAhAAAAGAAAABQAAACQEAAAgwsAAH06AADVFAAAEAAAACYAAAAIAAAAAAAAAAAAAAA=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pPr>
              <a:defRPr lang="en-us"/>
            </a:pPr>
            <a:r>
              <a:rPr lang="en-us" sz="4800" dirty="0" err="1">
                <a:latin typeface="Rockwell" pitchFamily="1" charset="0"/>
              </a:rPr>
              <a:t>Презентация</a:t>
            </a:r>
            <a:r>
              <a:rPr lang="en-us" sz="4800" dirty="0">
                <a:latin typeface="Rockwell" pitchFamily="1" charset="0"/>
              </a:rPr>
              <a:t> </a:t>
            </a:r>
            <a:r>
              <a:rPr lang="en-us" sz="4800" dirty="0" err="1">
                <a:latin typeface="Rockwell" pitchFamily="1" charset="0"/>
              </a:rPr>
              <a:t>на</a:t>
            </a:r>
            <a:r>
              <a:rPr lang="en-us" sz="4800" dirty="0">
                <a:latin typeface="Rockwell" pitchFamily="1" charset="0"/>
              </a:rPr>
              <a:t> </a:t>
            </a:r>
            <a:r>
              <a:rPr lang="en-us" sz="4800" dirty="0" err="1" smtClean="0">
                <a:latin typeface="Rockwell" pitchFamily="1" charset="0"/>
              </a:rPr>
              <a:t>тему</a:t>
            </a:r>
            <a:r>
              <a:rPr lang="ru-RU" sz="4800" dirty="0" smtClean="0">
                <a:latin typeface="Rockwell" pitchFamily="1" charset="0"/>
              </a:rPr>
              <a:t>:</a:t>
            </a:r>
            <a:br>
              <a:rPr lang="ru-RU" sz="4800" dirty="0" smtClean="0">
                <a:latin typeface="Rockwell" pitchFamily="1" charset="0"/>
              </a:rPr>
            </a:br>
            <a:r>
              <a:rPr lang="en-us" sz="4800" b="1" dirty="0">
                <a:latin typeface="Rockwell" pitchFamily="1" charset="0"/>
              </a:rPr>
              <a:t>"</a:t>
            </a:r>
            <a:r>
              <a:rPr lang="en-us" sz="4800" b="1" dirty="0" err="1">
                <a:latin typeface="Rockwell" pitchFamily="1" charset="0"/>
              </a:rPr>
              <a:t>Сергей</a:t>
            </a:r>
            <a:r>
              <a:rPr lang="en-us" sz="4800" b="1" dirty="0">
                <a:latin typeface="Rockwell" pitchFamily="1" charset="0"/>
              </a:rPr>
              <a:t> </a:t>
            </a:r>
            <a:r>
              <a:rPr lang="en-us" sz="4800" b="1" dirty="0" err="1">
                <a:latin typeface="Rockwell" pitchFamily="1" charset="0"/>
              </a:rPr>
              <a:t>Есенин</a:t>
            </a:r>
            <a:r>
              <a:rPr lang="en-us" sz="4800" b="1" dirty="0" smtClean="0">
                <a:latin typeface="Rockwell" pitchFamily="1" charset="0"/>
              </a:rPr>
              <a:t>"</a:t>
            </a:r>
            <a:endParaRPr lang="en-us" sz="4800" dirty="0">
              <a:latin typeface="Rockwell" pitchFamily="1" charset="0"/>
            </a:endParaRPr>
          </a:p>
        </p:txBody>
      </p:sp>
      <p:sp>
        <p:nvSpPr>
          <p:cNvPr id="3" name="Subtitle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a2toDzMzMAMDA/wB/f38AAAAAAAAAAAAAAAAAAAAAAAAAAAAhAAAAGAAAABQAAACQEAAAgBYAAH06AACgHgAAEAAAACYAAAAIAAAAPCAAAAAAAAA="/>
              </a:ext>
            </a:extLst>
          </p:cNvSpPr>
          <p:nvPr>
            <p:ph type="subTitle" idx="1"/>
          </p:nvPr>
        </p:nvSpPr>
        <p:spPr>
          <a:xfrm>
            <a:off x="2692400" y="3657600"/>
            <a:ext cx="6815455" cy="154305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ru-RU" sz="2000" dirty="0" smtClean="0">
                <a:latin typeface="Rockwell" pitchFamily="1" charset="0"/>
                <a:ea typeface="Garamond" pitchFamily="1" charset="-52"/>
                <a:cs typeface="Garamond" pitchFamily="1" charset="-52"/>
              </a:rPr>
              <a:t>Подготовили студенты НКНбд-01-21:</a:t>
            </a:r>
          </a:p>
          <a:p>
            <a:pPr>
              <a:defRPr lang="en-us"/>
            </a:pPr>
            <a:r>
              <a:rPr lang="ru-RU" sz="2000" dirty="0" err="1">
                <a:latin typeface="Rockwell" pitchFamily="1" charset="0"/>
              </a:rPr>
              <a:t>Камолиддин</a:t>
            </a:r>
            <a:r>
              <a:rPr lang="ru-RU" sz="2000" dirty="0">
                <a:latin typeface="Rockwell" pitchFamily="1" charset="0"/>
              </a:rPr>
              <a:t> </a:t>
            </a:r>
            <a:r>
              <a:rPr lang="ru-RU" sz="2000" dirty="0" err="1" smtClean="0">
                <a:latin typeface="Rockwell" pitchFamily="1" charset="0"/>
              </a:rPr>
              <a:t>Сироджиддинов</a:t>
            </a:r>
            <a:r>
              <a:rPr lang="ru-RU" sz="2000" dirty="0" smtClean="0">
                <a:latin typeface="Rockwell" pitchFamily="1" charset="0"/>
              </a:rPr>
              <a:t> и Маслова Анастасия</a:t>
            </a:r>
            <a:endParaRPr lang="en-us" sz="2000" dirty="0">
              <a:latin typeface="Rockwell" pitchFamily="1" charset="0"/>
              <a:ea typeface="Garamond" pitchFamily="1" charset="-52"/>
              <a:cs typeface="Garamond" pitchFamily="1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260B-1D6C-4103-B1A8-EAAE6A2B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495" y="1464108"/>
            <a:ext cx="3718560" cy="1371600"/>
          </a:xfrm>
        </p:spPr>
        <p:txBody>
          <a:bodyPr/>
          <a:lstStyle/>
          <a:p>
            <a:r>
              <a:rPr lang="en-US" sz="3200" dirty="0" err="1">
                <a:latin typeface="Rockwell Condensed"/>
              </a:rPr>
              <a:t>Видеодокументы</a:t>
            </a:r>
            <a:r>
              <a:rPr lang="en-US" sz="3200" dirty="0">
                <a:latin typeface="Rockwell Condensed"/>
              </a:rPr>
              <a:t> </a:t>
            </a:r>
          </a:p>
        </p:txBody>
      </p:sp>
      <p:pic>
        <p:nvPicPr>
          <p:cNvPr id="5" name="Online Media 4" title="Сергей Есенин на видео (Редкие кадры)">
            <a:hlinkClick r:id="" action="ppaction://media"/>
            <a:extLst>
              <a:ext uri="{FF2B5EF4-FFF2-40B4-BE49-F238E27FC236}">
                <a16:creationId xmlns:a16="http://schemas.microsoft.com/office/drawing/2014/main" id="{68AAFB89-E101-444E-8054-8884B5D541D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14741" y="617556"/>
            <a:ext cx="6112747" cy="562288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CC350-497D-40F0-A1F8-D87EAB0C5EAA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en-US" sz="1800" dirty="0">
                <a:latin typeface="Rockwell Condensed"/>
              </a:rPr>
              <a:t>1. </a:t>
            </a:r>
            <a:r>
              <a:rPr lang="en-US" sz="1800" dirty="0" err="1">
                <a:latin typeface="Rockwell Condensed"/>
              </a:rPr>
              <a:t>На</a:t>
            </a:r>
            <a:r>
              <a:rPr lang="en-US" sz="1800" dirty="0">
                <a:latin typeface="Rockwell Condensed"/>
              </a:rPr>
              <a:t> </a:t>
            </a:r>
            <a:r>
              <a:rPr lang="en-US" sz="1800" dirty="0" err="1">
                <a:latin typeface="Rockwell Condensed"/>
              </a:rPr>
              <a:t>открытии</a:t>
            </a:r>
            <a:r>
              <a:rPr lang="en-US" sz="1800" dirty="0">
                <a:latin typeface="Rockwell Condensed"/>
              </a:rPr>
              <a:t> </a:t>
            </a:r>
            <a:r>
              <a:rPr lang="en-US" sz="1800" dirty="0" err="1">
                <a:latin typeface="Rockwell Condensed"/>
              </a:rPr>
              <a:t>памятника</a:t>
            </a:r>
            <a:r>
              <a:rPr lang="en-US" sz="1800" dirty="0">
                <a:latin typeface="Rockwell Condensed"/>
              </a:rPr>
              <a:t> А. В. </a:t>
            </a:r>
            <a:r>
              <a:rPr lang="en-US" sz="1800" dirty="0" err="1">
                <a:latin typeface="Rockwell Condensed"/>
              </a:rPr>
              <a:t>Кольцову</a:t>
            </a:r>
            <a:r>
              <a:rPr lang="en-US" sz="1800" dirty="0">
                <a:latin typeface="Rockwell Condensed"/>
              </a:rPr>
              <a:t> в </a:t>
            </a:r>
            <a:r>
              <a:rPr lang="en-US" sz="1800" dirty="0" err="1">
                <a:latin typeface="Rockwell Condensed"/>
              </a:rPr>
              <a:t>Москве</a:t>
            </a:r>
            <a:r>
              <a:rPr lang="en-US" sz="1800" dirty="0">
                <a:latin typeface="Rockwell Condensed"/>
              </a:rPr>
              <a:t> (1918 г.) </a:t>
            </a:r>
          </a:p>
          <a:p>
            <a:r>
              <a:rPr lang="en-US" sz="1800" dirty="0">
                <a:latin typeface="Rockwell Condensed"/>
              </a:rPr>
              <a:t>2. </a:t>
            </a:r>
            <a:r>
              <a:rPr lang="en-US" sz="1800" dirty="0" err="1">
                <a:latin typeface="Rockwell Condensed"/>
              </a:rPr>
              <a:t>На</a:t>
            </a:r>
            <a:r>
              <a:rPr lang="en-US" sz="1800" dirty="0">
                <a:latin typeface="Rockwell Condensed"/>
              </a:rPr>
              <a:t> </a:t>
            </a:r>
            <a:r>
              <a:rPr lang="en-US" sz="1800" dirty="0" err="1">
                <a:latin typeface="Rockwell Condensed"/>
              </a:rPr>
              <a:t>пароходе</a:t>
            </a:r>
            <a:r>
              <a:rPr lang="en-US" sz="1800" dirty="0">
                <a:latin typeface="Rockwell Condensed"/>
              </a:rPr>
              <a:t> "Paris" с </a:t>
            </a:r>
            <a:r>
              <a:rPr lang="en-US" sz="1800" dirty="0" err="1">
                <a:latin typeface="Rockwell Condensed"/>
              </a:rPr>
              <a:t>Айседорой</a:t>
            </a:r>
            <a:r>
              <a:rPr lang="en-US" sz="1800" dirty="0">
                <a:latin typeface="Rockwell Condensed"/>
              </a:rPr>
              <a:t> </a:t>
            </a:r>
            <a:r>
              <a:rPr lang="en-US" sz="1800" dirty="0" err="1">
                <a:latin typeface="Rockwell Condensed"/>
              </a:rPr>
              <a:t>Дункан</a:t>
            </a:r>
            <a:r>
              <a:rPr lang="en-US" sz="1800" dirty="0">
                <a:latin typeface="Rockwell Condensed"/>
              </a:rPr>
              <a:t> (1922 г.) </a:t>
            </a:r>
          </a:p>
          <a:p>
            <a:r>
              <a:rPr lang="en-US" sz="1800" dirty="0">
                <a:latin typeface="Rockwell Condensed"/>
              </a:rPr>
              <a:t>3. В </a:t>
            </a:r>
            <a:r>
              <a:rPr lang="en-US" sz="1800" dirty="0" err="1">
                <a:latin typeface="Rockwell Condensed"/>
              </a:rPr>
              <a:t>Америке</a:t>
            </a:r>
            <a:r>
              <a:rPr lang="en-US" sz="1800" dirty="0">
                <a:latin typeface="Rockwell Condensed"/>
              </a:rPr>
              <a:t> с </a:t>
            </a:r>
            <a:r>
              <a:rPr lang="en-US" sz="1800" dirty="0" err="1">
                <a:latin typeface="Rockwell Condensed"/>
              </a:rPr>
              <a:t>Айседорой</a:t>
            </a:r>
            <a:r>
              <a:rPr lang="en-US" sz="1800" dirty="0">
                <a:latin typeface="Rockwell Condensed"/>
              </a:rPr>
              <a:t> </a:t>
            </a:r>
            <a:r>
              <a:rPr lang="en-US" sz="1800" dirty="0" err="1">
                <a:latin typeface="Rockwell Condensed"/>
              </a:rPr>
              <a:t>Дункан</a:t>
            </a:r>
            <a:r>
              <a:rPr lang="en-US" sz="1800" dirty="0">
                <a:latin typeface="Rockwell Condensed"/>
              </a:rPr>
              <a:t> (1922 г.)</a:t>
            </a:r>
          </a:p>
        </p:txBody>
      </p:sp>
    </p:spTree>
    <p:extLst>
      <p:ext uri="{BB962C8B-B14F-4D97-AF65-F5344CB8AC3E}">
        <p14:creationId xmlns:p14="http://schemas.microsoft.com/office/powerpoint/2010/main" val="132737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3172-33F6-4C83-9297-262130A1D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48" y="683491"/>
            <a:ext cx="9601200" cy="809194"/>
          </a:xfrm>
        </p:spPr>
        <p:txBody>
          <a:bodyPr/>
          <a:lstStyle/>
          <a:p>
            <a:r>
              <a:rPr lang="en-US" sz="4000" dirty="0" err="1">
                <a:latin typeface="Rockwell"/>
              </a:rPr>
              <a:t>Вывод</a:t>
            </a:r>
            <a:endParaRPr lang="en-US" sz="4000" dirty="0">
              <a:latin typeface="Rockwel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4CD4-3552-461D-8567-3C43C188E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181" y="1596817"/>
            <a:ext cx="10446706" cy="4685934"/>
          </a:xfrm>
        </p:spPr>
        <p:txBody>
          <a:bodyPr/>
          <a:lstStyle/>
          <a:p>
            <a:r>
              <a:rPr lang="en-US" dirty="0" err="1">
                <a:latin typeface="Rockwell Condensed"/>
              </a:rPr>
              <a:t>Творчество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Сергея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Александровича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Есенина</a:t>
            </a:r>
            <a:r>
              <a:rPr lang="en-US" dirty="0">
                <a:latin typeface="Rockwell Condensed"/>
              </a:rPr>
              <a:t>, </a:t>
            </a:r>
            <a:r>
              <a:rPr lang="en-US" dirty="0" err="1">
                <a:latin typeface="Rockwell Condensed"/>
              </a:rPr>
              <a:t>неповторимо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яркое</a:t>
            </a:r>
            <a:r>
              <a:rPr lang="en-US" dirty="0">
                <a:latin typeface="Rockwell Condensed"/>
              </a:rPr>
              <a:t> и </a:t>
            </a:r>
            <a:r>
              <a:rPr lang="en-US" dirty="0" err="1">
                <a:latin typeface="Rockwell Condensed"/>
              </a:rPr>
              <a:t>глубокое</a:t>
            </a:r>
            <a:r>
              <a:rPr lang="en-US" dirty="0">
                <a:latin typeface="Rockwell Condensed"/>
              </a:rPr>
              <a:t>, </a:t>
            </a:r>
            <a:r>
              <a:rPr lang="en-US" dirty="0" err="1">
                <a:latin typeface="Rockwell Condensed"/>
              </a:rPr>
              <a:t>ныне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прочно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вошло</a:t>
            </a:r>
            <a:r>
              <a:rPr lang="en-US" dirty="0">
                <a:latin typeface="Rockwell Condensed"/>
              </a:rPr>
              <a:t> в </a:t>
            </a:r>
            <a:r>
              <a:rPr lang="en-US" dirty="0" err="1">
                <a:latin typeface="Rockwell Condensed"/>
              </a:rPr>
              <a:t>нашу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литературу</a:t>
            </a:r>
            <a:r>
              <a:rPr lang="en-US" dirty="0">
                <a:latin typeface="Rockwell Condensed"/>
              </a:rPr>
              <a:t> и </a:t>
            </a:r>
            <a:r>
              <a:rPr lang="en-US" dirty="0" err="1">
                <a:latin typeface="Rockwell Condensed"/>
              </a:rPr>
              <a:t>пользуется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огромным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успехом</a:t>
            </a:r>
            <a:r>
              <a:rPr lang="en-US" dirty="0">
                <a:latin typeface="Rockwell Condensed"/>
              </a:rPr>
              <a:t> у </a:t>
            </a:r>
            <a:r>
              <a:rPr lang="en-US" dirty="0" err="1">
                <a:latin typeface="Rockwell Condensed"/>
              </a:rPr>
              <a:t>многочисленного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советского</a:t>
            </a:r>
            <a:r>
              <a:rPr lang="en-US" dirty="0">
                <a:latin typeface="Rockwell Condensed"/>
              </a:rPr>
              <a:t> и </a:t>
            </a:r>
            <a:r>
              <a:rPr lang="en-US" dirty="0" err="1">
                <a:latin typeface="Rockwell Condensed"/>
              </a:rPr>
              <a:t>зарубежного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читателя</a:t>
            </a:r>
            <a:r>
              <a:rPr lang="en-US" dirty="0">
                <a:latin typeface="Rockwell Condensed"/>
              </a:rPr>
              <a:t>. </a:t>
            </a:r>
            <a:endParaRPr lang="en-US"/>
          </a:p>
          <a:p>
            <a:r>
              <a:rPr lang="en-US" dirty="0" err="1">
                <a:latin typeface="Rockwell Condensed"/>
              </a:rPr>
              <a:t>Стихи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поэта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полны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сердечной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теплоты</a:t>
            </a:r>
            <a:r>
              <a:rPr lang="en-US" dirty="0">
                <a:latin typeface="Rockwell Condensed"/>
              </a:rPr>
              <a:t> и </a:t>
            </a:r>
            <a:r>
              <a:rPr lang="en-US" dirty="0" err="1">
                <a:latin typeface="Rockwell Condensed"/>
              </a:rPr>
              <a:t>искренности</a:t>
            </a:r>
            <a:r>
              <a:rPr lang="en-US" dirty="0">
                <a:latin typeface="Rockwell Condensed"/>
              </a:rPr>
              <a:t>, </a:t>
            </a:r>
            <a:r>
              <a:rPr lang="en-US" dirty="0" err="1">
                <a:latin typeface="Rockwell Condensed"/>
              </a:rPr>
              <a:t>страстной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любви</a:t>
            </a:r>
            <a:r>
              <a:rPr lang="en-US" dirty="0">
                <a:latin typeface="Rockwell Condensed"/>
              </a:rPr>
              <a:t> к </a:t>
            </a:r>
            <a:r>
              <a:rPr lang="en-US" dirty="0" err="1">
                <a:latin typeface="Rockwell Condensed"/>
              </a:rPr>
              <a:t>беспредельным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просторам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родных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полей</a:t>
            </a:r>
            <a:r>
              <a:rPr lang="en-US" dirty="0">
                <a:latin typeface="Rockwell Condensed"/>
              </a:rPr>
              <a:t>, "</a:t>
            </a:r>
            <a:r>
              <a:rPr lang="en-US" dirty="0" err="1">
                <a:latin typeface="Rockwell Condensed"/>
              </a:rPr>
              <a:t>неисчерпаемую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печаль</a:t>
            </a:r>
            <a:r>
              <a:rPr lang="en-US" dirty="0">
                <a:latin typeface="Rockwell Condensed"/>
              </a:rPr>
              <a:t>" </a:t>
            </a:r>
            <a:r>
              <a:rPr lang="en-US" dirty="0" err="1">
                <a:latin typeface="Rockwell Condensed"/>
              </a:rPr>
              <a:t>которых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умел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он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так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эмоционально</a:t>
            </a:r>
            <a:r>
              <a:rPr lang="en-US" dirty="0">
                <a:latin typeface="Rockwell Condensed"/>
              </a:rPr>
              <a:t> и </a:t>
            </a:r>
            <a:r>
              <a:rPr lang="en-US" dirty="0" err="1">
                <a:latin typeface="Rockwell Condensed"/>
              </a:rPr>
              <a:t>так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звонко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передать</a:t>
            </a:r>
            <a:r>
              <a:rPr lang="en-US" dirty="0">
                <a:latin typeface="Rockwell Condensed"/>
              </a:rPr>
              <a:t>. </a:t>
            </a:r>
            <a:endParaRPr lang="en-US"/>
          </a:p>
          <a:p>
            <a:r>
              <a:rPr lang="en-US">
                <a:latin typeface="Rockwell Condensed"/>
              </a:rPr>
              <a:t>Уйдя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из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жизни</a:t>
            </a:r>
            <a:r>
              <a:rPr lang="en-US" dirty="0">
                <a:latin typeface="Rockwell Condensed"/>
              </a:rPr>
              <a:t> в 30 </a:t>
            </a:r>
            <a:r>
              <a:rPr lang="en-US" dirty="0" err="1">
                <a:latin typeface="Rockwell Condensed"/>
              </a:rPr>
              <a:t>лет</a:t>
            </a:r>
            <a:r>
              <a:rPr lang="en-US" dirty="0">
                <a:latin typeface="Rockwell Condensed"/>
              </a:rPr>
              <a:t>, </a:t>
            </a:r>
            <a:r>
              <a:rPr lang="en-US" dirty="0" err="1">
                <a:latin typeface="Rockwell Condensed"/>
              </a:rPr>
              <a:t>Есенин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оставил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нам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чудесное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поэтическое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наследство</a:t>
            </a:r>
            <a:r>
              <a:rPr lang="en-US" dirty="0">
                <a:latin typeface="Rockwell Condensed"/>
              </a:rPr>
              <a:t>, и </a:t>
            </a:r>
            <a:r>
              <a:rPr lang="en-US" dirty="0" err="1">
                <a:latin typeface="Rockwell Condensed"/>
              </a:rPr>
              <a:t>пока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живет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земля</a:t>
            </a:r>
            <a:r>
              <a:rPr lang="en-US" dirty="0">
                <a:latin typeface="Rockwell Condensed"/>
              </a:rPr>
              <a:t>, Есенину - </a:t>
            </a:r>
            <a:r>
              <a:rPr lang="en-US" dirty="0" err="1">
                <a:latin typeface="Rockwell Condensed"/>
              </a:rPr>
              <a:t>поэту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суждено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жить</a:t>
            </a:r>
            <a:r>
              <a:rPr lang="en-US" dirty="0">
                <a:latin typeface="Rockwell Condensed"/>
              </a:rPr>
              <a:t> с </a:t>
            </a:r>
            <a:r>
              <a:rPr lang="en-US" dirty="0" err="1">
                <a:latin typeface="Rockwell Condensed"/>
              </a:rPr>
              <a:t>нами</a:t>
            </a:r>
            <a:r>
              <a:rPr lang="en-US" dirty="0">
                <a:latin typeface="Rockwell Condensed"/>
              </a:rPr>
              <a:t> и “</a:t>
            </a:r>
            <a:r>
              <a:rPr lang="en-US" dirty="0" err="1">
                <a:latin typeface="Rockwell Condensed"/>
              </a:rPr>
              <a:t>воспевать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всем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существом</a:t>
            </a:r>
            <a:r>
              <a:rPr lang="en-US" dirty="0">
                <a:latin typeface="Rockwell Condensed"/>
              </a:rPr>
              <a:t> в </a:t>
            </a:r>
            <a:r>
              <a:rPr lang="en-US" dirty="0" err="1">
                <a:latin typeface="Rockwell Condensed"/>
              </a:rPr>
              <a:t>поэте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шестую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часть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земли</a:t>
            </a:r>
            <a:r>
              <a:rPr lang="en-US" dirty="0">
                <a:latin typeface="Rockwell Condensed"/>
              </a:rPr>
              <a:t> с </a:t>
            </a:r>
            <a:r>
              <a:rPr lang="en-US" dirty="0" err="1">
                <a:latin typeface="Rockwell Condensed"/>
              </a:rPr>
              <a:t>названьем</a:t>
            </a:r>
            <a:r>
              <a:rPr lang="en-US" dirty="0">
                <a:latin typeface="Rockwell Condensed"/>
              </a:rPr>
              <a:t> </a:t>
            </a:r>
            <a:r>
              <a:rPr lang="en-US" dirty="0" err="1">
                <a:latin typeface="Rockwell Condensed"/>
              </a:rPr>
              <a:t>кратким</a:t>
            </a:r>
            <a:r>
              <a:rPr lang="en-US" dirty="0">
                <a:latin typeface="Rockwell Condensed"/>
              </a:rPr>
              <a:t> “</a:t>
            </a:r>
            <a:r>
              <a:rPr lang="en-US" dirty="0" err="1">
                <a:latin typeface="Rockwell Condensed"/>
              </a:rPr>
              <a:t>Русь</a:t>
            </a:r>
            <a:r>
              <a:rPr lang="en-US" dirty="0">
                <a:latin typeface="Rockwell Condensed"/>
              </a:rPr>
              <a:t>”.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1C59-0464-4445-BC8C-2FB6B1A1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785" y="857250"/>
            <a:ext cx="9601200" cy="885825"/>
          </a:xfrm>
        </p:spPr>
        <p:txBody>
          <a:bodyPr/>
          <a:lstStyle/>
          <a:p>
            <a:r>
              <a:rPr lang="en-US" dirty="0" err="1">
                <a:latin typeface="Rockwell Condensed"/>
              </a:rPr>
              <a:t>Источники</a:t>
            </a:r>
            <a:endParaRPr lang="en-US" dirty="0">
              <a:latin typeface="Rockwell Condense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C7F9-0EF8-4675-81B5-151F74C4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586" y="1743076"/>
            <a:ext cx="10421815" cy="4162424"/>
          </a:xfrm>
          <a:solidFill>
            <a:srgbClr val="F9F9F9"/>
          </a:solidFill>
        </p:spPr>
        <p:txBody>
          <a:bodyPr numCol="2"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https://istihi.ru/esenin/photos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https://esenin-museum.ru/moskva_yesenina/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www.mos.ru/news/item/94747073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https://sergey-esenin.su/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hlinkClick r:id="rId2"/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+mn-lt"/>
                <a:hlinkClick r:id="rId2"/>
              </a:rPr>
              <a:t>www.youtube.com/watch?v=uih9nsjRR9U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www.culture.ru/poems/43582/ispoved-khuligana</a:t>
            </a:r>
            <a:endParaRPr lang="ru-RU" dirty="0" smtClean="0">
              <a:solidFill>
                <a:schemeClr val="tx1"/>
              </a:solidFill>
              <a:latin typeface="+mn-lt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smtClean="0">
                <a:solidFill>
                  <a:schemeClr val="tx1"/>
                </a:solidFill>
                <a:latin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esenin.ru/</a:t>
            </a:r>
            <a:endParaRPr lang="ru-RU" dirty="0" smtClean="0">
              <a:solidFill>
                <a:schemeClr val="tx1"/>
              </a:solidFill>
              <a:latin typeface="+mn-lt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dirty="0" smtClean="0">
                <a:solidFill>
                  <a:schemeClr val="tx1"/>
                </a:solidFill>
                <a:latin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esenin-lit.ru/</a:t>
            </a:r>
            <a:endParaRPr lang="ru-RU" dirty="0" smtClean="0">
              <a:solidFill>
                <a:schemeClr val="tx1"/>
              </a:solidFill>
              <a:latin typeface="+mn-lt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hlinkClick r:id="rId4"/>
              </a:rPr>
              <a:t>http://www.sesenin.ru</a:t>
            </a:r>
            <a:r>
              <a:rPr lang="en-US" dirty="0" smtClean="0">
                <a:solidFill>
                  <a:schemeClr val="tx1"/>
                </a:solidFill>
                <a:latin typeface="+mn-lt"/>
                <a:hlinkClick r:id="rId4"/>
              </a:rPr>
              <a:t>/</a:t>
            </a:r>
            <a:endParaRPr lang="ru-RU" dirty="0" smtClean="0">
              <a:solidFill>
                <a:schemeClr val="tx1"/>
              </a:solidFill>
              <a:latin typeface="+mn-lt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https://www.youtube.com/watch?v=Dodux6DpAN0</a:t>
            </a:r>
            <a:endParaRPr lang="ru-RU" dirty="0" smtClean="0">
              <a:solidFill>
                <a:schemeClr val="tx1"/>
              </a:solidFill>
              <a:latin typeface="+mn-lt"/>
            </a:endParaRPr>
          </a:p>
          <a:p>
            <a:endParaRPr lang="en-US" dirty="0">
              <a:solidFill>
                <a:schemeClr val="tx1"/>
              </a:solidFill>
              <a:latin typeface="+mn-lt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latin typeface="+mn-lt"/>
            </a:endParaRPr>
          </a:p>
          <a:p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614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a2toDzMzMAMDA/wB/f38AAAAAAAAAAAAAAAAAAAAAAAAAAAAhAAAAGAAAABQAAAAYBwAAxgMAAChCAADMCwAAEAAAACYAAAAIAAAAAQAAAAAAAAA="/>
              </a:ext>
            </a:extLst>
          </p:cNvSpPr>
          <p:nvPr>
            <p:ph type="title"/>
          </p:nvPr>
        </p:nvSpPr>
        <p:spPr>
          <a:xfrm>
            <a:off x="1153160" y="613410"/>
            <a:ext cx="9601200" cy="1304290"/>
          </a:xfrm>
        </p:spPr>
        <p:txBody>
          <a:bodyPr/>
          <a:lstStyle/>
          <a:p>
            <a:pPr algn="l">
              <a:defRPr lang="en-us"/>
            </a:pPr>
            <a:r>
              <a:rPr lang="en-us">
                <a:latin typeface="Rockwell" pitchFamily="1" charset="0"/>
                <a:ea typeface="Garamond" pitchFamily="1" charset="-52"/>
                <a:cs typeface="Garamond" pitchFamily="1" charset="-52"/>
              </a:rPr>
              <a:t>Содержание 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a2toDzMzMAMDA/wB/f38AAAAAAAAAAAAAAAAAAAAAAAAAAAAhAAAAGAAAABQAAADJBgAA0AsAANlBAAA7IAAAEAAAACYAAAAIAAAAPSAAAAAAAAA="/>
              </a:ext>
            </a:extLst>
          </p:cNvSpPr>
          <p:nvPr>
            <p:ph type="body" idx="1"/>
          </p:nvPr>
        </p:nvSpPr>
        <p:spPr>
          <a:xfrm>
            <a:off x="1102995" y="1920240"/>
            <a:ext cx="9822180" cy="3319145"/>
          </a:xfrm>
          <a:solidFill>
            <a:srgbClr val="F9F9F9"/>
          </a:solidFill>
        </p:spPr>
        <p:txBody>
          <a:bodyPr vert="horz" wrap="square" lIns="91440" tIns="45720" rIns="91440" bIns="45720" numCol="2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en-us" sz="2000" dirty="0" err="1">
                <a:latin typeface="Rockwell"/>
              </a:rPr>
              <a:t>Биография</a:t>
            </a:r>
            <a:endParaRPr lang="en-us" sz="2000" dirty="0">
              <a:latin typeface="Rockwell"/>
            </a:endParaRPr>
          </a:p>
          <a:p>
            <a:pPr>
              <a:buSzPts val="2300"/>
              <a:defRPr lang="en-us"/>
            </a:pPr>
            <a:r>
              <a:rPr lang="en-us" sz="2000" dirty="0" err="1">
                <a:latin typeface="Rockwell"/>
              </a:rPr>
              <a:t>Письменные</a:t>
            </a:r>
            <a:r>
              <a:rPr lang="en-us" sz="2000" dirty="0">
                <a:latin typeface="Rockwell"/>
              </a:rPr>
              <a:t> </a:t>
            </a:r>
            <a:r>
              <a:rPr lang="en-us" sz="2000" dirty="0" err="1">
                <a:latin typeface="Rockwell"/>
              </a:rPr>
              <a:t>источники</a:t>
            </a:r>
            <a:endParaRPr lang="en-us" sz="2000" dirty="0">
              <a:latin typeface="Rockwell"/>
            </a:endParaRPr>
          </a:p>
          <a:p>
            <a:pPr>
              <a:buSzPts val="2300"/>
              <a:defRPr lang="en-us"/>
            </a:pPr>
            <a:r>
              <a:rPr lang="en-us" sz="2000" dirty="0" err="1">
                <a:latin typeface="Rockwell"/>
              </a:rPr>
              <a:t>Вещественные</a:t>
            </a:r>
            <a:r>
              <a:rPr lang="en-us" sz="2000" dirty="0">
                <a:latin typeface="Rockwell"/>
              </a:rPr>
              <a:t> </a:t>
            </a:r>
            <a:r>
              <a:rPr lang="en-us" sz="2000" dirty="0" err="1">
                <a:latin typeface="Rockwell"/>
              </a:rPr>
              <a:t>источники</a:t>
            </a:r>
            <a:endParaRPr lang="en-us" sz="2000" dirty="0">
              <a:latin typeface="Rockwell"/>
            </a:endParaRPr>
          </a:p>
          <a:p>
            <a:pPr>
              <a:buSzPts val="2300"/>
              <a:defRPr lang="en-us"/>
            </a:pPr>
            <a:r>
              <a:rPr lang="en-us" sz="2000" dirty="0" err="1">
                <a:latin typeface="Rockwell"/>
              </a:rPr>
              <a:t>Звуковые</a:t>
            </a:r>
            <a:r>
              <a:rPr lang="en-us" sz="2000" dirty="0">
                <a:latin typeface="Rockwell"/>
              </a:rPr>
              <a:t> </a:t>
            </a:r>
            <a:r>
              <a:rPr lang="en-us" sz="2000" dirty="0" err="1">
                <a:latin typeface="Rockwell"/>
              </a:rPr>
              <a:t>источники</a:t>
            </a:r>
            <a:endParaRPr lang="en-us" sz="2000" dirty="0">
              <a:latin typeface="Rockwell"/>
            </a:endParaRPr>
          </a:p>
          <a:p>
            <a:pPr>
              <a:buSzPts val="2300"/>
              <a:defRPr lang="en-us"/>
            </a:pPr>
            <a:r>
              <a:rPr lang="en-us" sz="2000" dirty="0" err="1">
                <a:latin typeface="Rockwell"/>
              </a:rPr>
              <a:t>Лингвистические</a:t>
            </a:r>
            <a:r>
              <a:rPr lang="en-us" sz="2000" dirty="0">
                <a:latin typeface="Rockwell"/>
              </a:rPr>
              <a:t> </a:t>
            </a:r>
            <a:r>
              <a:rPr lang="en-us" sz="2000" dirty="0" err="1" smtClean="0">
                <a:latin typeface="Rockwell"/>
              </a:rPr>
              <a:t>источники</a:t>
            </a:r>
            <a:endParaRPr lang="ru-RU" sz="2000" dirty="0" smtClean="0">
              <a:latin typeface="Rockwell"/>
            </a:endParaRPr>
          </a:p>
          <a:p>
            <a:pPr>
              <a:buSzPts val="2300"/>
              <a:defRPr lang="en-us"/>
            </a:pPr>
            <a:r>
              <a:rPr lang="ru-RU" sz="2000" dirty="0" smtClean="0">
                <a:latin typeface="Rockwell"/>
              </a:rPr>
              <a:t>Цифровые источники</a:t>
            </a:r>
            <a:endParaRPr lang="en-us" sz="2000" dirty="0">
              <a:latin typeface="Rockwell"/>
            </a:endParaRPr>
          </a:p>
          <a:p>
            <a:pPr>
              <a:buSzPts val="2300"/>
              <a:defRPr lang="en-us"/>
            </a:pPr>
            <a:r>
              <a:rPr lang="en-us" sz="2000" dirty="0" err="1">
                <a:latin typeface="Rockwell"/>
              </a:rPr>
              <a:t>Фотодокументы</a:t>
            </a:r>
          </a:p>
          <a:p>
            <a:pPr>
              <a:buSzPts val="2300"/>
              <a:defRPr lang="en-us"/>
            </a:pPr>
            <a:r>
              <a:rPr lang="en-us" sz="2000" dirty="0" err="1">
                <a:latin typeface="Rockwell"/>
              </a:rPr>
              <a:t>Видеодокументы</a:t>
            </a:r>
            <a:r>
              <a:rPr lang="en-us" sz="2000" dirty="0">
                <a:latin typeface="Rockwell"/>
              </a:rPr>
              <a:t> </a:t>
            </a:r>
          </a:p>
          <a:p>
            <a:pPr>
              <a:buSzPts val="2300"/>
              <a:defRPr lang="en-us"/>
            </a:pPr>
            <a:r>
              <a:rPr lang="en-us" sz="2000" dirty="0" err="1">
                <a:latin typeface="Rockwell"/>
              </a:rPr>
              <a:t>Вывод</a:t>
            </a:r>
            <a:endParaRPr lang="en-us" sz="2000" dirty="0">
              <a:latin typeface="Rockwell"/>
            </a:endParaRPr>
          </a:p>
          <a:p>
            <a:pPr>
              <a:buSzPts val="2300"/>
              <a:defRPr lang="en-us"/>
            </a:pPr>
            <a:r>
              <a:rPr lang="en-us" sz="2000" dirty="0" err="1">
                <a:latin typeface="Rockwell"/>
              </a:rPr>
              <a:t>Источники</a:t>
            </a:r>
            <a:endParaRPr lang="en-us" sz="2000" dirty="0">
              <a:latin typeface="Rockwel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a2toDzMzMAMDA/wB/f38AAAAAAAAAAAAAAAAAAAAAAAAAAAAhAAAAGAAAABQAAADDBwAAtv7//ykuAAAmBwAAEAAAACYAAAAIAAAAASAAAAAAAAA="/>
              </a:ext>
            </a:extLst>
          </p:cNvSpPr>
          <p:nvPr>
            <p:ph type="title"/>
          </p:nvPr>
        </p:nvSpPr>
        <p:spPr>
          <a:xfrm>
            <a:off x="1261745" y="681354"/>
            <a:ext cx="6242050" cy="690246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rPr lang="en-us" sz="32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БИОГРАФИЯ</a:t>
            </a:r>
          </a:p>
        </p:txBody>
      </p:sp>
      <p:pic>
        <p:nvPicPr>
          <p:cNvPr id="3" name="Picture 5"/>
          <p:cNvPicPr>
            <a:picLocks noGrp="1" noChangeAspect="1" noChangeArrowheads="1"/>
            <a:extLst>
              <a:ext uri="smNativeData">
                <pr:smNativeData xmlns:pr="smNativeData" xmlns:p14="http://schemas.microsoft.com/office/powerpoint/2010/main" xmlns="" val="SMDATA_15_ijYKYhMAAAAlAAAAEQ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H9/fwBaAAAAAgAAABQAAAAy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AcAAAA4AAAAAAAAAAAAAAAAAAAA////AAAAAAAAAAAALAYAAAAAAAAsBgAAAAAAAAAAAABkAAAAZAAAAAAAAAAjAAAABAAAAGQAAAAXAAAAFAAAAAAAAAAAAAAA/38AAP9/AAAAAAAACQAAAAQAAAAGD/3/DAAAABAAAAAAAAAAAAAAAAAAAAAAAAAAHgAAAGgAAAAAAAAAAAAAAAAAAAAAAAAAAAAAABAnAAAQJwAAAAAAAAAAAAAAAAAAAAAAAAAAAAAAAAAAAAAAAAAAAAAUAAAAAAAAAMDA/wAAAAAAZAAAADIAAAAAAAAAZAAAAAAAAAB/f38ACgAAAB8AAABUAAAA////AP///wEAAAAAAAAAAAAAAAAAAAAAAAAAAAAAAAAAAAAAAAAAAH9/fwB/f38A2traA8zMzADAwP8Af39/AAAAAAAAAAAAAAAAAP///wAAAAAAIQAAABgAAAAUAAAAGzIAADEEAADbRgAATiYAABAAAAAmAAAACAAAAAEBAAAAAAAA"/>
              </a:ext>
            </a:extLst>
          </p:cNvPicPr>
          <p:nvPr>
            <p:ph type="pic" idx="1"/>
          </p:nvPr>
        </p:nvPicPr>
        <p:blipFill>
          <a:blip r:embed="rId2"/>
          <a:srcRect l="15800" r="15800"/>
          <a:stretch>
            <a:fillRect/>
          </a:stretch>
        </p:blipFill>
        <p:spPr>
          <a:xfrm>
            <a:off x="8145145" y="681355"/>
            <a:ext cx="3373120" cy="554545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a2toDzMzMAMDA/wB/f38AAAAAAAAAAAAAAAAAAAAAAAAAAAAhAAAAGAAAABQAAADWBgAAJgcAABEwAACkJgAAEAAAACYAAAAIAAAAAQAAAAAAAAA="/>
              </a:ext>
            </a:extLst>
          </p:cNvSpPr>
          <p:nvPr>
            <p:ph type="body" idx="2"/>
          </p:nvPr>
        </p:nvSpPr>
        <p:spPr>
          <a:xfrm>
            <a:off x="933450" y="1581150"/>
            <a:ext cx="6880225" cy="4700270"/>
          </a:xfrm>
        </p:spPr>
        <p:txBody>
          <a:bodyPr/>
          <a:lstStyle/>
          <a:p>
            <a:pPr marL="342900" indent="-342900" algn="l">
              <a:buChar char="•"/>
              <a:defRPr lang="en-us"/>
            </a:pP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Серге́й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Алекса́ндрович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Есе́нин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(</a:t>
            </a:r>
            <a:r>
              <a:rPr lang="en-us" sz="2000" b="1" dirty="0">
                <a:latin typeface="Rockwell" pitchFamily="1" charset="0"/>
                <a:ea typeface="Garamond" pitchFamily="1" charset="-52"/>
                <a:cs typeface="Garamond" pitchFamily="1" charset="-52"/>
              </a:rPr>
              <a:t>1895-1925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)-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русский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поэт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,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представитиль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новокрестьянской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поэзии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.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Родился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3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октября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1895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года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в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селе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Константинов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.</a:t>
            </a:r>
          </a:p>
          <a:p>
            <a:pPr marL="342900" indent="-342900" algn="l">
              <a:buChar char="•"/>
              <a:defRPr lang="en-us"/>
            </a:pP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В 1904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году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Есенин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начал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обучение</a:t>
            </a:r>
            <a:r>
              <a:rPr lang="en-us" sz="2000" dirty="0">
                <a:latin typeface="Rockwell" panose="02060603020205020403" pitchFamily="18" charset="0"/>
              </a:rPr>
              <a:t> в </a:t>
            </a:r>
            <a:r>
              <a:rPr lang="en-us" sz="2000" dirty="0" err="1">
                <a:latin typeface="Rockwell" panose="02060603020205020403" pitchFamily="18" charset="0"/>
              </a:rPr>
              <a:t>Константиновской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земской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школе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  <a:r>
              <a:rPr lang="en-us" sz="2000" dirty="0" err="1">
                <a:latin typeface="Rockwell" panose="02060603020205020403" pitchFamily="18" charset="0"/>
              </a:rPr>
              <a:t>Поведение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поэта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оставляло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желать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лучшего</a:t>
            </a:r>
            <a:r>
              <a:rPr lang="en-us" sz="2000" dirty="0">
                <a:latin typeface="Rockwell" panose="02060603020205020403" pitchFamily="18" charset="0"/>
              </a:rPr>
              <a:t>, </a:t>
            </a:r>
            <a:r>
              <a:rPr lang="en-us" sz="2000" dirty="0" err="1">
                <a:latin typeface="Rockwell" panose="02060603020205020403" pitchFamily="18" charset="0"/>
              </a:rPr>
              <a:t>один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раз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его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даже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оставили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на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второй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год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  <a:r>
              <a:rPr lang="en-us" sz="2000" dirty="0" err="1">
                <a:latin typeface="Rockwell" panose="02060603020205020403" pitchFamily="18" charset="0"/>
              </a:rPr>
              <a:t>Но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все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же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окончил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школу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Есенин</a:t>
            </a:r>
            <a:r>
              <a:rPr lang="en-us" sz="2000" dirty="0">
                <a:latin typeface="Rockwell" panose="02060603020205020403" pitchFamily="18" charset="0"/>
              </a:rPr>
              <a:t> с </a:t>
            </a:r>
            <a:r>
              <a:rPr lang="en-us" sz="2000" dirty="0" err="1">
                <a:latin typeface="Rockwell" panose="02060603020205020403" pitchFamily="18" charset="0"/>
              </a:rPr>
              <a:t>высокими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оценками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  <a:r>
              <a:rPr lang="en-us" sz="2000" dirty="0" err="1">
                <a:latin typeface="Rockwell" panose="02060603020205020403" pitchFamily="18" charset="0"/>
              </a:rPr>
              <a:t>Затем</a:t>
            </a:r>
            <a:r>
              <a:rPr lang="en-us" sz="2000" dirty="0">
                <a:latin typeface="Rockwell" panose="02060603020205020403" pitchFamily="18" charset="0"/>
              </a:rPr>
              <a:t> </a:t>
            </a:r>
            <a:r>
              <a:rPr lang="en-us" sz="2000" dirty="0" err="1">
                <a:latin typeface="Rockwell" panose="02060603020205020403" pitchFamily="18" charset="0"/>
              </a:rPr>
              <a:t>Есенин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начал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учебу</a:t>
            </a:r>
            <a:r>
              <a:rPr lang="en-us" sz="2000" dirty="0">
                <a:latin typeface="Rockwell" panose="02060603020205020403" pitchFamily="18" charset="0"/>
              </a:rPr>
              <a:t> в </a:t>
            </a:r>
            <a:r>
              <a:rPr lang="en-us" sz="2000" dirty="0" err="1">
                <a:latin typeface="Rockwell" panose="02060603020205020403" pitchFamily="18" charset="0"/>
              </a:rPr>
              <a:t>церковно-приходской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школе</a:t>
            </a:r>
            <a:r>
              <a:rPr lang="en-us" sz="2000" dirty="0">
                <a:latin typeface="Rockwell" panose="02060603020205020403" pitchFamily="18" charset="0"/>
              </a:rPr>
              <a:t> в </a:t>
            </a:r>
            <a:r>
              <a:rPr lang="en-us" sz="2000" dirty="0" err="1">
                <a:latin typeface="Rockwell" panose="02060603020205020403" pitchFamily="18" charset="0"/>
              </a:rPr>
              <a:t>Спас-Клепиках</a:t>
            </a:r>
            <a:r>
              <a:rPr lang="en-us" sz="2000" dirty="0">
                <a:latin typeface="Rockwell" panose="02060603020205020403" pitchFamily="18" charset="0"/>
              </a:rPr>
              <a:t>.</a:t>
            </a:r>
          </a:p>
          <a:p>
            <a:pPr marL="342900" indent="-342900" algn="l">
              <a:buChar char="•"/>
              <a:defRPr lang="en-us"/>
            </a:pP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В 1924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году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было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написано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одно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из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лучших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лирических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стихотворений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поэта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- «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Письмо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матери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».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Он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посвятил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его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своей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маме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. В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этом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же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году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выходит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сборник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«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Персидские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 </a:t>
            </a:r>
            <a:r>
              <a:rPr lang="en-us" sz="2000" dirty="0" err="1">
                <a:latin typeface="Rockwell" pitchFamily="1" charset="0"/>
                <a:ea typeface="Garamond" pitchFamily="1" charset="-52"/>
                <a:cs typeface="Garamond" pitchFamily="1" charset="-52"/>
              </a:rPr>
              <a:t>мотивы</a:t>
            </a:r>
            <a:r>
              <a:rPr lang="en-us" sz="2000" dirty="0">
                <a:latin typeface="Rockwell" pitchFamily="1" charset="0"/>
                <a:ea typeface="Garamond" pitchFamily="1" charset="-52"/>
                <a:cs typeface="Garamond" pitchFamily="1" charset="-52"/>
              </a:rPr>
              <a:t>».</a:t>
            </a:r>
            <a:endParaRPr lang="en-us" dirty="0">
              <a:latin typeface="Rockwell" pitchFamily="1" charset="0"/>
              <a:ea typeface="Garamond" pitchFamily="1" charset="-52"/>
              <a:cs typeface="Garamond" pitchFamily="1" charset="-52"/>
            </a:endParaRPr>
          </a:p>
          <a:p>
            <a:pPr marL="342900" indent="-342900" algn="l">
              <a:buChar char="•"/>
              <a:defRPr lang="en-us"/>
            </a:pPr>
            <a:endParaRPr lang="en-us" sz="2000" dirty="0">
              <a:latin typeface="Rockwell" pitchFamily="1" charset="0"/>
              <a:ea typeface="Garamond" pitchFamily="1" charset="-52"/>
              <a:cs typeface="Garamond" pitchFamily="1" charset="-52"/>
            </a:endParaRPr>
          </a:p>
          <a:p>
            <a:pPr algn="l">
              <a:defRPr lang="en-us"/>
            </a:pPr>
            <a:endParaRPr lang="en-us" sz="2000" dirty="0"/>
          </a:p>
          <a:p>
            <a:pPr algn="l">
              <a:defRPr lang="en-us"/>
            </a:pPr>
            <a:endParaRPr lang="en-us" sz="2000" dirty="0"/>
          </a:p>
          <a:p>
            <a:pPr algn="l">
              <a:defRPr lang="en-us"/>
            </a:pPr>
            <a:endParaRPr lang="en-us" sz="2000" dirty="0">
              <a:latin typeface="Rockwell" pitchFamily="1" charset="0"/>
              <a:ea typeface="Garamond" pitchFamily="1" charset="-52"/>
              <a:cs typeface="Garamond" pitchFamily="1" charset="-52"/>
            </a:endParaRPr>
          </a:p>
          <a:p>
            <a:pPr algn="l">
              <a:defRPr lang="en-us"/>
            </a:pPr>
            <a:endParaRPr lang="en-us" sz="2000" dirty="0">
              <a:latin typeface="Rockwell" pitchFamily="1" charset="0"/>
              <a:ea typeface="Garamond" pitchFamily="1" charset="-52"/>
              <a:cs typeface="Garamond" pitchFamily="1" charset="-52"/>
            </a:endParaRPr>
          </a:p>
          <a:p>
            <a:pPr algn="l">
              <a:defRPr lang="en-us"/>
            </a:pPr>
            <a:endParaRPr lang="en-us" sz="2000" dirty="0">
              <a:latin typeface="Rockwell" pitchFamily="1" charset="0"/>
              <a:ea typeface="Garamond" pitchFamily="1" charset="-52"/>
              <a:cs typeface="Garamond" pitchFamily="1" charset="-52"/>
            </a:endParaRPr>
          </a:p>
          <a:p>
            <a:pPr marL="285750" indent="-285750" algn="l">
              <a:buSzPts val="2070"/>
              <a:buChar char="•"/>
              <a:defRPr lang="en-us"/>
            </a:pPr>
            <a:endParaRPr lang="en-us" sz="2000" dirty="0">
              <a:latin typeface="Rockwell" pitchFamily="1" charset="0"/>
              <a:ea typeface="Garamond" pitchFamily="1" charset="-52"/>
              <a:cs typeface="Garamond" pitchFamily="1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extLst>
              <a:ext uri="smNativeData">
                <pr:smNativeData xmlns:pr="smNativeData" xmlns:p14="http://schemas.microsoft.com/office/powerpoint/2010/main" xmlns="" val="SMDATA_7_ijYKYhMAAAAlAAAAAQAAAK8BAAAAkAAAAEgAAACQAAAASAAAAAAAAAAAAAAAAAAAABcAAAAUAAAAAAAAAAAAAAD/fwAA/38AAAAAAAAJAAAABAAAAOv///8MAAAAEAAAAAAAAAAAAAAAAAAAAAAAAAAfAAAAVAAAAAAAAAAAAAAAAAAAAAAAAAAAAAAAAAAAAAAAAAAAAAAAAAAAAAAAAAAAAAAAAAAAAAAAAAAAAAAAAAAAAAAAAAAAAAAAAAAAAAAAAAAAAAAAAAAAACEAAAAYAAAAFAAAAOf///8AAAAAI0sAAC0qAAAQAAAAJgAAAAgAAAD/////AAAAAA=="/>
              </a:ext>
            </a:extLst>
          </p:cNvGrpSpPr>
          <p:nvPr/>
        </p:nvGrpSpPr>
        <p:grpSpPr>
          <a:xfrm>
            <a:off x="-15875" y="0"/>
            <a:ext cx="12230100" cy="6856095"/>
            <a:chOff x="-15875" y="0"/>
            <a:chExt cx="12230100" cy="6856095"/>
          </a:xfrm>
        </p:grpSpPr>
        <p:pic>
          <p:nvPicPr>
            <p:cNvPr id="6" name="Picture 9"/>
            <p:cNvPicPr>
              <a:picLocks noChangeAspect="1"/>
              <a:extLst>
                <a:ext uri="smNativeData">
                  <pr:smNativeData xmlns:pr="smNativeData" xmlns:p14="http://schemas.microsoft.com/office/powerpoint/2010/main" xmlns="" val="SMDATA_15_ijYKYhMAAAAlAAAAEQAAAC0AAAAAkAAAAEgAAACQAAAASAAAAAAAAAAAAAAAAAAAAAEAAABQAAAAAAAAAAAA4D8AAAAAAADgPwAAAAAAAOA/AAAAAAAA4D8AAAAAAADgPwAAAAAAAOA/AAAAAAAA4D8AAAAAAADgPwAAAAAAAOA/AAAAAAAA4D8CAAAAjAAAAAAAAAAAAAAAg5kq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AcAAAA4AAAAAAAAAAAAAAAAAAAA////AAAAAAAAAAAAAAAAAAAAAAAAAAAAAAAAAAAAAABkAAAAZAAAAAAAAAAjAAAABAAAAGQAAAAXAAAAFAAAAAAAAAAAAAAA/38AAP9/AAAAAAAACQAAAAQAAAACAAAADAAAABAAAAAAAAAAAAAAAAAAAAAAAAAAHgAAAGgAAAAAAAAAAAAAAAAAAAAAAAAAAAAAABAnAAAQJwAAAAAAAAAAAAAAAAAAAAAAAAAAAAAAAAAAAAAAAAAAAAAUAAAAAAAAAMDA/wAAAAAAZAAAADIAAAAAAAAAZAAAAAAAAAB/f38ACgAAAB8AAABUAAAAg5kqBf///wEAAAAAAAAAAAAAAAAAAAAAAAAAAAAAAAAAAAAAAAAAAAAAAAJ/f38A2traA8zMzADAwP8Af39/AAAAAAAAAAAAAAAAAP///wAAAAAAIQAAABgAAAAUAAAAAAAAAAAAAAD7SgAALSoAAAAAAAAmAAAACAAAAP//////////"/>
                </a:ext>
              </a:extLst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88825" cy="685609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Rectangle 10"/>
            <p:cNvSpPr>
              <a:extLst>
                <a:ext uri="smNativeData">
  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CAAAAb4UUAJiwTwAAAAAAAAAAAPtcti3GlTREuOiUAUCcTzAAAAAAZAAAAAEAAABAAAAAAAAAAAAAAAAAAAAAAAAAAAAAAAAAAAAAAAAAAAAAAAAAAAAAAAAAAAAAAAAAAAAAAAAAAAAAAAAAAAAAAAAAAAAAAAAAAAAAAAAAAAAAAAAAAAAAFAAAADwAAAABAAAAAAAAAIOZKgwZAAAAAQAAABQAAAAUAAAAFAAAAAEAAAAAAAAAZAAAAGQAAAAAAAAAZAAAAGQAAAAVAAAAYAAAAAAAAAAAAAAADwAAACADAAAAAAAAAAAAAAEAAACgMgAAVgcAAKr4//8BAAAAAAAACQEAAABkAAAAAAAAABQAAABAHwAAAAAAACYAAAAAAAAAwOD//wAAAAAmAAAAZAAAABYAAABMAAAAAAAAAAAAAAAEAAAAAAAAAAEAAAAAAAAJ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vhRQAmLBPAAAAAAAAAAAAAAAAAAAAAAAAAAAAAAAAAAAAAAAAAAAAg5kqBQAAAAIAAAACzMzMAMDA/wB/f38AAAAAAAAAAAAAAAAAAAAAAAAAAAAhAAAAGAAAABQAAAC9AwAAwAMAAD1HAABwJgAAAAAAACYAAAAIAAAA//////////8="/>
                </a:ext>
              </a:extLst>
            </p:cNvSpPr>
            <p:nvPr/>
          </p:nvSpPr>
          <p:spPr>
            <a:xfrm>
              <a:off x="607695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sp>
        <p:pic>
          <p:nvPicPr>
            <p:cNvPr id="4" name="Picture 11"/>
            <p:cNvPicPr>
              <a:picLocks noChangeAspect="1"/>
              <a:extLst>
                <a:ext uri="smNativeData">
                  <pr:smNativeData xmlns:pr="smNativeData" xmlns:p14="http://schemas.microsoft.com/office/powerpoint/2010/main" xmlns="" val="SMDATA_15_ijYKYhMAAAAlAAAAEQAAAC0AAAAAkAAAAEgAAACQAAAASAAAAAAAAAAAAAAAAAAAAAEAAABQAAAAAAAAAAAA4D8AAAAAAADgPwAAAAAAAOA/AAAAAAAA4D8AAAAAAADgPwAAAAAAAOA/AAAAAAAA4D8AAAAAAADgPwAAAAAAAOA/AAAAAAAA4D8CAAAAjAAAAAAAAAAAAAAAg5kq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g5kqBf///wEAAAAAAAAAAAAAAAAAAAAAAAAAAAAAAAAAAAAAAAAAAAAAAAJ/f38A2traA8zMzADAwP8Af39/AAAAAAAAAAAAAAAAAP///wAAAAAAIQAAABgAAAAUAAAA5////2cTAACvBAAAIhcAAAAAAAAmAAAACAAAAP//////////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5875" y="3154045"/>
              <a:ext cx="777240" cy="606425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" name="Picture 12"/>
            <p:cNvPicPr>
              <a:picLocks noChangeAspect="1"/>
              <a:extLst>
                <a:ext uri="smNativeData">
                  <pr:smNativeData xmlns:pr="smNativeData" xmlns:p14="http://schemas.microsoft.com/office/powerpoint/2010/main" xmlns="" val="SMDATA_15_ijYKYhMAAAAlAAAAEQAAAC0AAAAAkAAAAEgAAACQAAAASAAAAAAAAAAAAAAAAAAAAAEAAABQAAAAAAAAAAAA4D8AAAAAAADgPwAAAAAAAOA/AAAAAAAA4D8AAAAAAADgPwAAAAAAAOA/AAAAAAAA4D8AAAAAAADgPwAAAAAAAOA/AAAAAAAA4D8CAAAAjAAAAAAAAAAAAAAAg5kq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AcAAAA4AAAAAAAAAAAAAAAAAAAA////AAAAAAAAAAAAAAAAAAAAAAAAAAAAAAAAAAAAAABkAAAAZAAAAAAAAAAjAAAABAAAAGQAAAAXAAAAFAAAAAAAAAAAAAAA/38AAP9/AAAAAAAACQAAAAQAAAD6AAAADAAAABAAAAAAAAAAAAAAAAAAAAAAAAAAHgAAAGgAAAAAAAAAAAAAAAAAAAAAAAAAAAAAABAnAAAQJwAAAAAAAAAAAAAAAAAAAAAAAAAAAAAAAAAAAAAAAAAAAAAUAAAAAAAAAMDA/wAAAAAAZAAAADIAAAAAAAAAZAAAAAAAAAB/f38ACgAAAB8AAABUAAAAg5kqBf///wEAAAAAAAAAAAAAAAAAAAAAAAAAAAAAAAAAAAAAAAAAAAAAAAJ/f38A2traA8zMzADAwP8Af39/AAAAAAAAAAAAAAAAAP///wAAAAAAIQAAABgAAAAUAAAAW0YAAGcTAAAjSwAAIhcAAAAAAAAmAAAACAAAAP//////////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6985" y="3154045"/>
              <a:ext cx="777240" cy="60642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7" name="Straight Connector 14"/>
          <p:cNvSpPr>
            <a:extLst>
              <a:ext uri="smNativeData">
                <pr:smNativeData xmlns:pr="smNativeData" xmlns:p14="http://schemas.microsoft.com/office/powerpoint/2010/main" xmlns="" val="SMDATA_13_ijYK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IOZKgwZ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KAFAAAMAAAAEAAAAAAAAAAAAAAAAAAAAAAAAAAeAAAAaAAAAAAAAAAAAAAAAAAAAAAAAAAAAAAAECcAABAnAAAAAAAAAAAAAAAAAAAAAAAAAAAAAAAAAAAAAAAAAAAAABQAAAAAAAAAwMD/AAAAAABkAAAAMgAAAAAAAABkAAAAAAAAAH9/fwAKAAAAHwAAAFQAAAD///8A////AQAAAAAAAAAAAAAAAAAAAAAAAAAAAAAAAAAAAAAAAAAAg5kqBQAAAAIAAAACAAAAAMDA/wB/f38AAAAAAAAAAAAAAAAAAAAAAAAAAAAhAAAAGAAAABQAAACXCAAA5Q4AAHVCAADlDgAAEAAAACYAAAAIAAAA//////////8="/>
              </a:ext>
            </a:extLst>
          </p:cNvSpPr>
          <p:nvPr/>
        </p:nvSpPr>
        <p:spPr>
          <a:xfrm>
            <a:off x="1396365" y="2421255"/>
            <a:ext cx="9406890" cy="0"/>
          </a:xfrm>
          <a:prstGeom prst="line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Rectangle 16"/>
          <p:cNvSpPr>
            <a:extLst>
              <a:ext uri="smNativeData">
                <pr:smNativeData xmlns:pr="smNativeData" xmlns:p14="http://schemas.microsoft.com/office/powerpoint/2010/main" xmlns="" val="SMDATA_13_ijYKYhMAAAAlAAAAZAAAAC0AAAAAkAAAAEgAAACQAAAASAAAAAAAAAABAAAAAAAAAAEAAABQAAAAAAAAAAAA4D8AAAAAAADgPwAAAAAAAOA/AAAAAAAA4D8AAAAAAADgPwAAAAAAAOA/AAAAAAAA4D8AAAAAAADgPwAAAAAAAOA/AAAAAAAA4D8CAAAAjAAAAAEAAAACAAAAg5kqDP///wgAAAAAAAAAAIgQS9N/BHpLplUgh87OYqkBAAAAZAAAAAEAAABAAAAAAAAAAAAAAAAAAAAAAAAAAAAAAAAAAAAAAAAAAAAAAAAAAAAAAAAAAAAAAAAAAAAAAAAAAAAAAAAAAAAAAAAAAAAAAAAAAAAAAAAAAAAAAAAAAAAAFAAAADwAAAAAAAAAAAAAAGFyHwAZ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DmSoF////AQAAAAAAAAAAAAAAAAAAAAAAAAAAAAAAAAAAAAAAAAAAYXIfAH9/fwDa2toDzMzMAMDA/wB/f38AAAAAAAAAAAAAAAAAAAAAAAAAAAAhAAAAGAAAABQAAAAAAAAAAAAAAPtKAAAwKgAAEAAAACYAAAAIAAAA//////////8="/>
              </a:ext>
            </a:extLst>
          </p:cNvSpPr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>
            <a:blip r:embed="rId4"/>
            <a:srcRect/>
            <a:stretch/>
          </a:blip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Garamond" pitchFamily="1" charset="-52"/>
                <a:ea typeface="Garamond" pitchFamily="1" charset="-52"/>
                <a:cs typeface="Garamond" pitchFamily="1" charset="-52"/>
              </a:defRPr>
            </a:pPr>
            <a:endParaRPr/>
          </a:p>
        </p:txBody>
      </p:sp>
      <p:sp>
        <p:nvSpPr>
          <p:cNvPr id="9" name="Rectangle 18"/>
          <p:cNvSpPr>
            <a:extLst>
              <a:ext uri="smNativeData">
                <pr:smNativeData xmlns:pr="smNativeData" xmlns:p14="http://schemas.microsoft.com/office/powerpoint/2010/main" xmlns="" val="SMDATA_13_ijYKYhMAAAAlAAAAZAAAAC0AAAAAkAAAAEgAAACQAAAASAAAAAAAAAABAAAAAAAAAAEAAABQAAAAAAAAAAAA4D8AAAAAAADgPwAAAAAAAOA/AAAAAAAA4D8AAAAAAADgPwAAAAAAAOA/AAAAAAAA4D8AAAAAAADgPwAAAAAAAOA/AAAAAAAA4D8CAAAAjAAAAAEAAAACAAAAg5kqDP///wgAAAAAAAAAAPov/1qAWeJEntoyvaVkUTgAAAAAZAAAAAEAAABAAAAAAAAAAAAAAAAAAAAAAAAAAAAAAAAAAAAAAAAAAAAAAAAAAAAAAAAAAAAAAAAAAAAAAAAAAAAAAAAAAAAAAAAAAAAAAAAAAAAAAAAAAAAAAAAAAAAAFAAAADwAAAAAAAAAAAAAAGFyHwAZAAAAAQAAABQAAAAUAAAAFAAAAAEAAAAAAAAAZAAAAGQAAAAAAAAAZAAAAGQAAAAVAAAAYAAAAAEAAAAAAAAACgAAAAAAAAAAAAAAAAAAAAAAAABdNwAAAAAAAAAAAAABAAAA////AAAAAABkAAAAAAAAABQAAABD4f//AAAAACYAAAAAAAAAvR4AAAAAAAAmAAAAZAAAABYAAABMAAAAAQAAAAAAAAABAAAAAAAAAAEAAAAAAAAAPAAAAAAAAADIAAAAYwAAAGMAAAAAAAAAy8vLADwAAAAAAAAAyAAAAGMAAABjAAAAAAAAABcAAAAUAAAAAAAAAAAAAAD/fwAA/38AAAAAAAAJAAAABAAAAAAAAAAMAAAAEAAAAAAAAAAAAAAAAAAAAAAAAAAeAAAAaAAAAAEAAAAAAAAAAAAAAAAAAAAAAAAAECcAABAnAAAAAAAAAAAAAAAAAAAAAAAAAAAAAAAAAAAAAAAAAAAAALQAAAAAAAAAwMD/AAAAAAAAAAAAAAAAAAAAAABkAAAAAAAAAH9/fwAKAAAAHwAAAFQAAACDmSoF////AQAAAAAAAAAAAAAAAAAAAAAAAAAAAAAAAAAAAAAAAAAAYXIfAP///wAAAAAAy8vLAMDA/wB/f38AAAAAAAAAAAAAAAAAAAAAAAAAAAAhAAAAGAAAABQAAAD+AgAADQMAAIIaAAA+JwAAEAAAACYAAAAIAAAA//////////8="/>
              </a:ext>
            </a:extLst>
          </p:cNvSpPr>
          <p:nvPr/>
        </p:nvSpPr>
        <p:spPr>
          <a:xfrm>
            <a:off x="486410" y="495935"/>
            <a:ext cx="3822700" cy="5883275"/>
          </a:xfrm>
          <a:prstGeom prst="rect">
            <a:avLst/>
          </a:prstGeom>
          <a:blipFill rotWithShape="1">
            <a:blip r:embed="rId5"/>
            <a:srcRect/>
            <a:tile sx="100000" sy="100000" algn="tl"/>
          </a:blipFill>
          <a:ln>
            <a:noFill/>
          </a:ln>
          <a:effectLst>
            <a:outerShdw blurRad="114300" dist="127000" dir="5400000" sx="99000" sy="99000" algn="t">
              <a:srgbClr val="000000">
                <a:alpha val="40000"/>
              </a:srgbClr>
            </a:outerShdw>
          </a:effectLst>
          <a:sp3d prstMaterial="legacyMatte"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Garamond" pitchFamily="1" charset="-52"/>
                <a:ea typeface="Garamond" pitchFamily="1" charset="-52"/>
                <a:cs typeface="Garamond" pitchFamily="1" charset="-52"/>
              </a:defRPr>
            </a:pPr>
            <a:endParaRPr/>
          </a:p>
        </p:txBody>
      </p:sp>
      <p:sp>
        <p:nvSpPr>
          <p:cNvPr id="10" name="Rectangle 20"/>
          <p:cNvSpPr>
            <a:extLst>
              <a:ext uri="smNativeData">
                <pr:smNativeData xmlns:pr="smNativeData" xmlns:p14="http://schemas.microsoft.com/office/powerpoint/2010/main" xmlns="" val="SMDATA_13_ijYKYhMAAAAlAAAAZAAAAC0AAAAAkAAAAEgAAACQAAAASAAAAAAAAAAAAAAAAAAAAAEAAABQAAAAAAAAAAAA4D8AAAAAAADgPwAAAAAAAOA/AAAAAAAA4D8AAAAAAADgPwAAAAAAAOA/AAAAAAAA4D8AAAAAAADgPwAAAAAAAOA/AAAAAAAA4D8CAAAAjAAAAAAAAAACAAAAb4UUAJiwTwAAAAAAAAAAAPtcti3GlTREuOiUAUCcTzAAAAAAZAAAAAEAAABAAAAAAAAAAAAAAAAAAAAAAAAAAAAAAAAAAAAAAAAAAAAAAAAAAAAAAAAAAAAAAAAAAAAAAAAAAAAAAAAAAAAAAAAAAAAAAAAAAAAAAAAAAAAAAAAAAAAAFAAAADwAAAABAAAAAAAAAIOZKgwZAAAAAQAAABQAAAAUAAAAFAAAAAEAAAAAAAAAZAAAAGQAAAAAAAAAZAAAAGQAAAAVAAAAYAAAAAAAAAAAAAAADwAAACADAAAAAAAAAAAAAAEAAACgMgAAVgcAAKr4//8BAAAAAAAACQEAAABkAAAAAAAAABQAAABAHwAAAAAAACYAAAAAAAAAwOD//wAAAAAmAAAAZAAAABYAAABMAAAAAAAAAAAAAAAEAAAAAAAAAAEAAAAAAAAJAAAAACgAAAAoAAAAZAAAAGQAAAAAAAAAzMzMAAAAAABQAAAAUAAAAGQAAABkAAAAAAAAABcAAAAUAAAAAAAAAAAAAAD/fwAA/38AAAAAAAAJAAAABAAAADovL3cMAAAAEAAAAAAAAAAAAAAAAAAAAAAAAAAeAAAAaAAAAAAAAAAAAAAAAAAAAAAAAAAAAAAAECcAABAnAAAAAAAAAAAAAAAAAAAAAAAAAAAAAAAAAAAAAAAAAAAAABQAAAAAAAAAwMD/AAAAAABkAAAAMgAAAAAAAABkAAAAAAAAAH9/fwAKAAAAHwAAAFQAAABvhRQAmLBPAAAAAAAAAAAAAAAAAAAAAAAAAAAAAAAAAAAAAAAAAAAAg5kqBQAAAAIAAAACzMzMAMDA/wB/f38AAAAAAAAAAAAAAAAAAAAAAAAAAAAhAAAAGAAAABQAAAC9AwAAwAMAAJcZAABwJgAAEAAAACYAAAAIAAAA//////////8="/>
              </a:ext>
            </a:extLst>
          </p:cNvSpPr>
          <p:nvPr/>
        </p:nvSpPr>
        <p:spPr>
          <a:xfrm>
            <a:off x="607695" y="609600"/>
            <a:ext cx="3552190" cy="5638800"/>
          </a:xfrm>
          <a:prstGeom prst="rect">
            <a:avLst/>
          </a:prstGeom>
          <a:noFill/>
          <a:ln w="15875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11" name="Title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AAAAMAAAAEAAAAAAAAAAAAAAAAdLTjsyi1T8eAAAAaAAAAAAAAAAAAAAAAAAAAAAAAAAAAAAAECcAABAnAAAAAAAAAAAAAAAAAAAAAAAAAAAAAAAAAAAAAAAAAAAAABQAAAAAAAAAwMD/AAAAAABkAAAAMgAAAAAAAABkAAAAAAAAAH9/fwAKAAAAHwAAAFQAAAD///8A////AQAAAAAAAAAAAAAAAAAAAAAAAAAAAAAAAAAAAAAAAAAAAAAAAH9/fwDa2toDzMzMAMDA/wB/f38AAAAAAAAAAAAAAAAAAAAAAAAAAAAhAAAAGAAAABQAAAAfBgAAOAcAAJEXAADUDQAAAAAAACYAAAAIAAAAPSAAAAAAAAA="/>
              </a:ext>
            </a:extLst>
          </p:cNvSpPr>
          <p:nvPr>
            <p:ph type="title"/>
          </p:nvPr>
        </p:nvSpPr>
        <p:spPr>
          <a:xfrm>
            <a:off x="614680" y="607695"/>
            <a:ext cx="3545205" cy="120586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en-us" sz="3600">
                <a:latin typeface="Rockwell" pitchFamily="1" charset="0"/>
                <a:ea typeface="Rockwell" pitchFamily="1" charset="0"/>
                <a:cs typeface="Rockwell" pitchFamily="1" charset="0"/>
              </a:defRPr>
            </a:pPr>
            <a:r>
              <a:rPr dirty="0" err="1"/>
              <a:t>Письменные</a:t>
            </a:r>
            <a:r>
              <a:rPr dirty="0"/>
              <a:t> ИСТОЧНИКИ</a:t>
            </a:r>
          </a:p>
        </p:txBody>
      </p:sp>
      <p:sp>
        <p:nvSpPr>
          <p:cNvPr id="12" name="Text Placeholder 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AFMwAMAAAAEAAAAAAAAAAAAAAAAAAAAAAAAAAeAAAAaAAAAAAAAAAAAAAAAAAAAAAAAAAAAAAAECcAABAnAAAAAAAAAAAAAAAAAAAAAAAAAAAAAAAAAAAAAAAAAAAAABQAAAAAAAAAwMD/AAAAAABkAAAAMgAAAAAAAABkAAAAAAAAAH9/fwAKAAAAHwAAAFQAAAD///8A////AQAAAAAAAAAAAAAAAAAAAAAAAAAAAAAAAAAAAAAAAAAAAAAAAH9/fwDa2toDzMzMAMDA/wB/f38AAAAAAAAAAAAAAAAAAAAAAAAAAAAhAAAAGAAAABQAAADIAwAAHBEAAEMZAADOLQAAAAAAACYAAAAIAAAAPSAAAAAAAAA="/>
              </a:ext>
            </a:extLst>
          </p:cNvSpPr>
          <p:nvPr>
            <p:ph type="body" idx="2"/>
          </p:nvPr>
        </p:nvSpPr>
        <p:spPr>
          <a:xfrm>
            <a:off x="614680" y="2781300"/>
            <a:ext cx="3491865" cy="466471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algn="l">
              <a:buFont typeface="Arial" pitchFamily="2" charset="-52"/>
              <a:buChar char="•"/>
              <a:defRPr lang="en-us" sz="2000">
                <a:latin typeface="Rockwell" pitchFamily="1" charset="0"/>
                <a:ea typeface="Rockwell" pitchFamily="1" charset="0"/>
                <a:cs typeface="Rockwell" pitchFamily="1" charset="0"/>
              </a:defRPr>
            </a:pPr>
            <a:r>
              <a:rPr dirty="0" err="1"/>
              <a:t>Письма</a:t>
            </a:r>
            <a:r>
              <a:rPr dirty="0"/>
              <a:t> </a:t>
            </a:r>
            <a:r>
              <a:rPr dirty="0" err="1" smtClean="0"/>
              <a:t>Есенин</a:t>
            </a:r>
            <a:r>
              <a:rPr lang="ru-RU" dirty="0" smtClean="0"/>
              <a:t>а</a:t>
            </a:r>
            <a:r>
              <a:rPr dirty="0" smtClean="0"/>
              <a:t> </a:t>
            </a:r>
            <a:r>
              <a:rPr dirty="0"/>
              <a:t>- М.Горькому 3 </a:t>
            </a:r>
            <a:r>
              <a:rPr lang="ru-RU" dirty="0" smtClean="0"/>
              <a:t>июля</a:t>
            </a:r>
            <a:r>
              <a:rPr dirty="0" smtClean="0"/>
              <a:t> </a:t>
            </a:r>
            <a:r>
              <a:rPr dirty="0"/>
              <a:t>1925г. </a:t>
            </a:r>
            <a:r>
              <a:rPr dirty="0" err="1"/>
              <a:t>Переписанное</a:t>
            </a:r>
            <a:r>
              <a:rPr dirty="0"/>
              <a:t> С.А. </a:t>
            </a:r>
            <a:r>
              <a:rPr dirty="0" err="1"/>
              <a:t>Толстой</a:t>
            </a:r>
            <a:r>
              <a:rPr dirty="0"/>
              <a:t> - </a:t>
            </a:r>
            <a:r>
              <a:rPr dirty="0" err="1" smtClean="0"/>
              <a:t>Есен</a:t>
            </a:r>
            <a:r>
              <a:rPr lang="ru-RU" dirty="0" smtClean="0"/>
              <a:t>и</a:t>
            </a:r>
            <a:r>
              <a:rPr dirty="0" err="1" smtClean="0"/>
              <a:t>ной</a:t>
            </a:r>
            <a:r>
              <a:rPr dirty="0" smtClean="0"/>
              <a:t> </a:t>
            </a:r>
            <a:r>
              <a:rPr dirty="0"/>
              <a:t>и </a:t>
            </a:r>
            <a:r>
              <a:rPr dirty="0" err="1"/>
              <a:t>отправленное</a:t>
            </a:r>
            <a:r>
              <a:rPr dirty="0"/>
              <a:t> </a:t>
            </a:r>
            <a:r>
              <a:rPr dirty="0" err="1"/>
              <a:t>Горькому</a:t>
            </a:r>
            <a:r>
              <a:rPr dirty="0"/>
              <a:t> </a:t>
            </a:r>
            <a:r>
              <a:rPr dirty="0" err="1"/>
              <a:t>после</a:t>
            </a:r>
            <a:r>
              <a:rPr dirty="0"/>
              <a:t> </a:t>
            </a:r>
            <a:r>
              <a:rPr dirty="0" err="1"/>
              <a:t>смерти</a:t>
            </a:r>
            <a:r>
              <a:rPr dirty="0"/>
              <a:t> </a:t>
            </a:r>
            <a:r>
              <a:rPr dirty="0" err="1"/>
              <a:t>Есенина</a:t>
            </a:r>
            <a:r>
              <a:rPr dirty="0"/>
              <a:t> </a:t>
            </a:r>
          </a:p>
        </p:txBody>
      </p:sp>
      <p:sp useBgFill="1">
        <p:nvSpPr>
          <p:cNvPr id="13" name="Rectangle 22"/>
          <p:cNvSpPr>
            <a:extLst>
              <a:ext uri="smNativeData">
                <pr:smNativeData xmlns:pr="smNativeData" xmlns:p14="http://schemas.microsoft.com/office/powerpoint/2010/main" xmlns="" val="SMDATA_13_ijYKYhMAAAAlAAAAZAAAAC0AAAAAkAAAAEgAAACQAAAASAAAAAAAAAABAAAAAAAAAAEAAABQAAAAAAAAAAAA4D8AAAAAAADgPwAAAAAAAOA/AAAAAAAA4D8AAAAAAADgPwAAAAAAAOA/AAAAAAAA4D8AAAAAAADgPwAAAAAAAOA/AAAAAAAA4D8CAAAAjAAAAAEAAAAJAAAA////AP///wgAAAAAAAAAAAAAAAAAAAAAAAAAAAAAAAAAAAAAeAAAAAEAAABAAAAAAAAAAAAAAABaAAAAAAAAAAAAAAAAAAAAAAAAAAAAAAAAAAAAAAAAAAAAAAAAAAAAAAAAAAAAAAAAAAAAAAAAAAAAAAAAAAAAAAAAAAAAAAAAAAAAFAAAADwAAAAAAAAAAAAAAGFyHwAZ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Eji/gAMAAAAEAAAAAAAAAAAAAAAAAAAAAAAAAAeAAAAaAAAAAAAAAAAAAAAAAAAAAAAAAAAAAAAECcAABAnAAAAAAAAAAAAAAAAAAAAAAAAAAAAAAAAAAAAAAAAAAAAABQAAAAAAAAAwMD/AAAAAABkAAAAMgAAAAAAAABkAAAAAAAAAH9/fwAKAAAAHwAAAFQAAAD///8A////AQAAAAAAAAAAAAAAAAAAAAAAAAAAAAAAAAAAAAAAAAAAYXIfAH9/fwDa2toDzMzMAMDA/wB/f38AAAAAAAAAAAAAAAAAAAAAAAAAAAAhAAAAGAAAABQAAACAHQAAAAAAAABLAAAwKgAAEAAAACYAAAAIAAAA//////////8="/>
              </a:ext>
            </a:extLst>
          </p:cNvSpPr>
          <p:nvPr/>
        </p:nvSpPr>
        <p:spPr>
          <a:xfrm>
            <a:off x="4795520" y="0"/>
            <a:ext cx="7396480" cy="6858000"/>
          </a:xfrm>
          <a:prstGeom prst="rect">
            <a:avLst/>
          </a:prstGeom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Garamond" pitchFamily="1" charset="-52"/>
                <a:ea typeface="Garamond" pitchFamily="1" charset="-52"/>
                <a:cs typeface="Garamond" pitchFamily="1" charset="-52"/>
              </a:defRPr>
            </a:pPr>
            <a:endParaRPr/>
          </a:p>
        </p:txBody>
      </p:sp>
      <p:sp>
        <p:nvSpPr>
          <p:cNvPr id="14" name="Picture Placeholder 1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ijYKYhMAAAAlAAAAZQAAAC0AAAAAkAAAAEgAAACQAAAASAAAAAAAAAAAAAAAAAAAAAEAAABQAAAAhbacS3FV1T8AAAAAAADwv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H9/fwBaAAAAAgAAABQAAAAyAAAAIwAAAB4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BcAAAAUAAAAAAAAAAAAAAD/fwAA/38AAAAAAAAJAAAABAAAAAgHAAAMAAAAEAAAAAAAAAAAAAAAAAAAAAAAAAAeAAAAaAAAAAAAAAAAAAAAAAAAAAAAAAAAAAAAECcAABAnAAAAAAAAAAAAAAAAAAAAAAAAAAAAAAAAAAAAAAAAAAAAABQAAAAAAAAAwMD/AAAAAABkAAAAMgAAAAAAAABkAAAAAAAAAH9/fwAKAAAAHwAAAFQAAAD///8A////AQAAAAAAAAAAAAAAAAAAAAAAAAAAAAAAAAAAAAAAAAAAf39/AH9/fwDa2toDzMzMAMDA/wB/f38AAAAAAAAAAAAAAAAAAAAAAAAAAAAhAAAAGAAAABQAAADMMQAAaAYAAKREAADIIwAAEAAAACYAAAAIAAAAAAAAAAAAIAA="/>
              </a:ext>
            </a:extLst>
          </p:cNvSpPr>
          <p:nvPr>
            <p:ph type="pic" idx="1"/>
          </p:nvPr>
        </p:nvSpPr>
        <p:spPr/>
      </p:sp>
      <p:pic>
        <p:nvPicPr>
          <p:cNvPr id="15" name="Изображение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ijYKYhMAAAAlAAAAEQAAAC8BAAAAkAAAAEgAAACQAAAASAAAAAAAAAAAAAAAAAAAAAEAAABQAAAAAAAAAAAA4D8AAAAAAADgPwAAAAAAAOA/AAAAAAAA4D8AAAAAAADgPwAAAAAAAOA/AAAAAAAA4D8AAAAAAADgPwAAAAAAAOA/AAAAAAAA4D8CAAAAjAAAAAAAAAAAAAAAg5kq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a2toKAAAAACgAAAAoAAAAZAAAAGQAAAAAAAAAzMzMAAAAAABQAAAAUAAAAGQAAABkAAAAAAAAAAcAAAA4AAAAAAAAAAAAAAAAAAAA////AAAAAAAAAAAAAAAAAAAAAAAAAAAAAAAAAAAAAABkAAAAZAAAAAAAAAAjAAAABAAAAGQAAAAXAAAAFAAAAAAAAAAAAAAA/38AAP9/AAAAAAAACQAAAAQAAACEAQAADAAAABAAAAAAAAAAAAAAAAAAAAAAAAAAHgAAAGgAAAAAAAAAAAAAAAAAAAAAAAAAAAAAABAnAAAQJwAAAAAAAAAAAAAAAAAAAAAAAAAAAAAAAAAAAAAAAAAAAAAUAAAAAAAAAMDA/wAAAAAAZAAAADIAAAAAAAAAZAAAAAAAAAB/f38ACgAAAB8AAABUAAAAg5kqBf///wEAAAAAAAAAAAAAAAAAAAAAAAAAAAAAAAAAAAAAAAAAAAAAAAJ/f38A2traA8zMzADAwP8Af39/AAAAAAAAAAAAAAAAAP///wAAAAAAIQAAABgAAAAUAAAAVh4AAGkFAAB6SgAAUyUAAA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4797432" y="245"/>
            <a:ext cx="7393214" cy="68543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95400" y="829946"/>
            <a:ext cx="9601200" cy="570230"/>
          </a:xfrm>
        </p:spPr>
        <p:txBody>
          <a:bodyPr/>
          <a:lstStyle/>
          <a:p>
            <a:r>
              <a:rPr lang="ru-RU" dirty="0" smtClean="0"/>
              <a:t>Вещественные источники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95400" y="1466853"/>
            <a:ext cx="4718050" cy="914400"/>
          </a:xfrm>
          <a:solidFill>
            <a:srgbClr val="F9F9F9"/>
          </a:solidFill>
        </p:spPr>
        <p:txBody>
          <a:bodyPr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Rockwell"/>
              </a:rPr>
              <a:t>Личные</a:t>
            </a:r>
            <a:r>
              <a:rPr lang="en-US" sz="2000" dirty="0">
                <a:solidFill>
                  <a:schemeClr val="tx1"/>
                </a:solidFill>
                <a:latin typeface="Rockwel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Rockwell"/>
              </a:rPr>
              <a:t>вещи</a:t>
            </a:r>
            <a:r>
              <a:rPr lang="en-US" sz="2000" dirty="0">
                <a:solidFill>
                  <a:schemeClr val="tx1"/>
                </a:solidFill>
                <a:latin typeface="Rockwel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Rockwell"/>
              </a:rPr>
              <a:t>рязанского</a:t>
            </a:r>
            <a:r>
              <a:rPr lang="en-US" sz="2000" dirty="0">
                <a:solidFill>
                  <a:schemeClr val="tx1"/>
                </a:solidFill>
                <a:latin typeface="Rockwel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Rockwell"/>
              </a:rPr>
              <a:t>поэта</a:t>
            </a:r>
            <a:r>
              <a:rPr lang="en-US" sz="2000" dirty="0">
                <a:solidFill>
                  <a:schemeClr val="tx1"/>
                </a:solidFill>
                <a:latin typeface="Rockwel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Rockwell"/>
              </a:rPr>
              <a:t>можно</a:t>
            </a:r>
            <a:r>
              <a:rPr lang="en-US" sz="2000" dirty="0">
                <a:solidFill>
                  <a:schemeClr val="tx1"/>
                </a:solidFill>
                <a:latin typeface="Rockwell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Rockwell"/>
              </a:rPr>
              <a:t>увидеть</a:t>
            </a:r>
            <a:r>
              <a:rPr lang="en-US" sz="2000" dirty="0">
                <a:solidFill>
                  <a:schemeClr val="tx1"/>
                </a:solidFill>
                <a:latin typeface="Rockwell"/>
              </a:rPr>
              <a:t> в </a:t>
            </a:r>
            <a:r>
              <a:rPr lang="en-US" sz="2000" dirty="0" err="1">
                <a:solidFill>
                  <a:schemeClr val="tx1"/>
                </a:solidFill>
                <a:latin typeface="Rockwell"/>
              </a:rPr>
              <a:t>музее-заповеднике</a:t>
            </a:r>
            <a:r>
              <a:rPr lang="en-US" sz="2000" dirty="0">
                <a:solidFill>
                  <a:schemeClr val="tx1"/>
                </a:solidFill>
                <a:latin typeface="Rockwell"/>
              </a:rPr>
              <a:t> А.С. </a:t>
            </a:r>
            <a:r>
              <a:rPr lang="en-US" sz="2000" dirty="0" err="1">
                <a:solidFill>
                  <a:schemeClr val="tx1"/>
                </a:solidFill>
                <a:latin typeface="Rockwell"/>
              </a:rPr>
              <a:t>Пушкина</a:t>
            </a:r>
            <a:r>
              <a:rPr lang="en-US" sz="2000" dirty="0">
                <a:solidFill>
                  <a:schemeClr val="tx1"/>
                </a:solidFill>
                <a:latin typeface="Rockwell"/>
              </a:rPr>
              <a:t> в </a:t>
            </a:r>
            <a:r>
              <a:rPr lang="en-US" sz="2000" dirty="0" err="1" smtClean="0">
                <a:solidFill>
                  <a:schemeClr val="tx1"/>
                </a:solidFill>
                <a:latin typeface="Rockwell"/>
              </a:rPr>
              <a:t>Подмосковье</a:t>
            </a:r>
            <a:endParaRPr lang="en-US" sz="2000" dirty="0">
              <a:solidFill>
                <a:schemeClr val="tx1"/>
              </a:solidFill>
              <a:latin typeface="Rockwell"/>
            </a:endParaRPr>
          </a:p>
        </p:txBody>
      </p:sp>
      <p:pic>
        <p:nvPicPr>
          <p:cNvPr id="13" name="Объект 12"/>
          <p:cNvPicPr>
            <a:picLocks noGrp="1" noChangeAspect="1"/>
          </p:cNvPicPr>
          <p:nvPr>
            <p:ph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0" y="2619375"/>
            <a:ext cx="5992809" cy="2996405"/>
          </a:xfrm>
        </p:spPr>
      </p:pic>
      <p:sp>
        <p:nvSpPr>
          <p:cNvPr id="7" name="Объект 6"/>
          <p:cNvSpPr>
            <a:spLocks noGrp="1"/>
          </p:cNvSpPr>
          <p:nvPr>
            <p:ph idx="3"/>
          </p:nvPr>
        </p:nvSpPr>
        <p:spPr>
          <a:xfrm>
            <a:off x="6482715" y="1466853"/>
            <a:ext cx="4718685" cy="914399"/>
          </a:xfrm>
          <a:solidFill>
            <a:srgbClr val="F9F9F9"/>
          </a:solidFill>
        </p:spPr>
        <p:txBody>
          <a:bodyPr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Rockwell" panose="02060603020205020403" pitchFamily="18" charset="0"/>
              </a:rPr>
              <a:t>Родительский</a:t>
            </a:r>
            <a:r>
              <a:rPr lang="en-US" sz="2000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Rockwell" panose="02060603020205020403" pitchFamily="18" charset="0"/>
              </a:rPr>
              <a:t>дом</a:t>
            </a:r>
            <a:r>
              <a:rPr lang="en-US" sz="2000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Rockwell" panose="02060603020205020403" pitchFamily="18" charset="0"/>
              </a:rPr>
              <a:t>Есенина</a:t>
            </a:r>
            <a:r>
              <a:rPr lang="en-US" sz="2000" dirty="0">
                <a:solidFill>
                  <a:schemeClr val="tx1"/>
                </a:solidFill>
                <a:latin typeface="Rockwell" panose="02060603020205020403" pitchFamily="18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Rockwell" panose="02060603020205020403" pitchFamily="18" charset="0"/>
              </a:rPr>
              <a:t>где</a:t>
            </a:r>
            <a:r>
              <a:rPr lang="en-US" sz="2000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Rockwell" panose="02060603020205020403" pitchFamily="18" charset="0"/>
              </a:rPr>
              <a:t>находиться</a:t>
            </a:r>
            <a:r>
              <a:rPr lang="en-US" sz="2000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Rockwell" panose="02060603020205020403" pitchFamily="18" charset="0"/>
              </a:rPr>
              <a:t>его</a:t>
            </a:r>
            <a:r>
              <a:rPr lang="en-US" sz="2000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Rockwell" panose="02060603020205020403" pitchFamily="18" charset="0"/>
              </a:rPr>
              <a:t>детская</a:t>
            </a:r>
            <a:r>
              <a:rPr lang="en-US" sz="2000" dirty="0">
                <a:solidFill>
                  <a:schemeClr val="tx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Rockwell" panose="02060603020205020403" pitchFamily="18" charset="0"/>
              </a:rPr>
              <a:t>спальн</a:t>
            </a:r>
            <a:r>
              <a:rPr lang="ru-RU" sz="2000" dirty="0" smtClean="0">
                <a:solidFill>
                  <a:schemeClr val="tx1"/>
                </a:solidFill>
                <a:latin typeface="Rockwell" panose="02060603020205020403" pitchFamily="18" charset="0"/>
              </a:rPr>
              <a:t>я.</a:t>
            </a:r>
            <a:endParaRPr lang="en-US" sz="2000" dirty="0">
              <a:solidFill>
                <a:schemeClr val="tx1"/>
              </a:solidFill>
              <a:latin typeface="Rockwell" panose="02060603020205020403" pitchFamily="18" charset="0"/>
            </a:endParaRPr>
          </a:p>
        </p:txBody>
      </p:sp>
      <p:pic>
        <p:nvPicPr>
          <p:cNvPr id="14" name="Объект 13"/>
          <p:cNvPicPr>
            <a:picLocks noGrp="1" noChangeAspect="1"/>
          </p:cNvPicPr>
          <p:nvPr>
            <p:ph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598" y="2619375"/>
            <a:ext cx="4300802" cy="3225602"/>
          </a:xfrm>
        </p:spPr>
      </p:pic>
    </p:spTree>
    <p:extLst>
      <p:ext uri="{BB962C8B-B14F-4D97-AF65-F5344CB8AC3E}">
        <p14:creationId xmlns:p14="http://schemas.microsoft.com/office/powerpoint/2010/main" val="16018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06A8-135B-491F-BA18-3DDCE524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454" y="647400"/>
            <a:ext cx="4518410" cy="5498841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r>
              <a:rPr lang="en-US" sz="2800" dirty="0">
                <a:latin typeface="Rockwell"/>
              </a:rPr>
              <a:t>ЗВУКОВЫЕ ИСТОЧНИКИ</a:t>
            </a:r>
            <a:br>
              <a:rPr lang="en-US" sz="2800" dirty="0">
                <a:latin typeface="Rockwell"/>
              </a:rPr>
            </a:br>
            <a:r>
              <a:rPr lang="en-US" sz="2800" dirty="0">
                <a:latin typeface="Rockwell"/>
              </a:rPr>
              <a:t/>
            </a:r>
            <a:br>
              <a:rPr lang="en-US" sz="2800" dirty="0">
                <a:latin typeface="Rockwell"/>
              </a:rPr>
            </a:br>
            <a:r>
              <a:rPr lang="en-US" sz="2800" dirty="0">
                <a:latin typeface="Rockwell"/>
              </a:rPr>
              <a:t>В </a:t>
            </a:r>
            <a:r>
              <a:rPr lang="en-US" sz="2800" dirty="0" err="1">
                <a:latin typeface="Rockwell"/>
              </a:rPr>
              <a:t>данном</a:t>
            </a:r>
            <a:r>
              <a:rPr lang="en-US" sz="2800" dirty="0">
                <a:latin typeface="Rockwell"/>
              </a:rPr>
              <a:t> </a:t>
            </a:r>
            <a:r>
              <a:rPr lang="en-US" sz="2800" dirty="0" err="1">
                <a:latin typeface="Rockwell"/>
              </a:rPr>
              <a:t>аудио</a:t>
            </a:r>
            <a:r>
              <a:rPr lang="en-US" sz="2800" dirty="0">
                <a:latin typeface="Rockwell"/>
              </a:rPr>
              <a:t> </a:t>
            </a:r>
            <a:r>
              <a:rPr lang="en-US" sz="2800" dirty="0" err="1">
                <a:latin typeface="Rockwell"/>
              </a:rPr>
              <a:t>вы</a:t>
            </a:r>
            <a:r>
              <a:rPr lang="en-US" sz="2800" dirty="0">
                <a:latin typeface="Rockwell"/>
              </a:rPr>
              <a:t> </a:t>
            </a:r>
            <a:r>
              <a:rPr lang="en-US" sz="2800" dirty="0" err="1">
                <a:latin typeface="Rockwell"/>
              </a:rPr>
              <a:t>услышите</a:t>
            </a:r>
            <a:r>
              <a:rPr lang="en-US" sz="2800" dirty="0">
                <a:latin typeface="Rockwell"/>
              </a:rPr>
              <a:t> </a:t>
            </a:r>
            <a:r>
              <a:rPr lang="en-US" sz="2800" dirty="0" err="1">
                <a:latin typeface="Rockwell"/>
              </a:rPr>
              <a:t>голос</a:t>
            </a:r>
            <a:r>
              <a:rPr lang="en-US" sz="2800" dirty="0">
                <a:latin typeface="Rockwell"/>
              </a:rPr>
              <a:t> </a:t>
            </a:r>
            <a:r>
              <a:rPr lang="en-US" sz="2800" dirty="0" err="1">
                <a:latin typeface="Rockwell"/>
              </a:rPr>
              <a:t>Сергея</a:t>
            </a:r>
            <a:r>
              <a:rPr lang="en-US" sz="2800" dirty="0">
                <a:latin typeface="Rockwell"/>
              </a:rPr>
              <a:t> </a:t>
            </a:r>
            <a:r>
              <a:rPr lang="en-US" sz="2800" dirty="0" err="1">
                <a:latin typeface="Rockwell"/>
              </a:rPr>
              <a:t>Есенина</a:t>
            </a:r>
            <a:r>
              <a:rPr lang="en-US" sz="2800" dirty="0">
                <a:latin typeface="Rockwell"/>
              </a:rPr>
              <a:t> </a:t>
            </a:r>
            <a:r>
              <a:rPr lang="en-US" sz="2800" dirty="0" err="1">
                <a:latin typeface="Rockwell"/>
              </a:rPr>
              <a:t>записанный</a:t>
            </a:r>
            <a:r>
              <a:rPr lang="en-US" sz="2800" dirty="0">
                <a:latin typeface="Rockwell"/>
              </a:rPr>
              <a:t> в 1921 </a:t>
            </a:r>
            <a:r>
              <a:rPr lang="en-US" sz="2800" dirty="0" err="1">
                <a:latin typeface="Rockwell"/>
              </a:rPr>
              <a:t>году</a:t>
            </a:r>
            <a:r>
              <a:rPr lang="en-US" sz="2800" dirty="0">
                <a:latin typeface="Rockwell"/>
              </a:rPr>
              <a:t> </a:t>
            </a:r>
            <a:r>
              <a:rPr lang="en-US" sz="2800" dirty="0" err="1">
                <a:latin typeface="Rockwell"/>
              </a:rPr>
              <a:t>профессором</a:t>
            </a:r>
            <a:r>
              <a:rPr lang="en-US" sz="2800" dirty="0">
                <a:latin typeface="Rockwell"/>
              </a:rPr>
              <a:t> </a:t>
            </a:r>
            <a:r>
              <a:rPr lang="en-US" sz="2800" dirty="0" err="1">
                <a:latin typeface="Rockwell"/>
              </a:rPr>
              <a:t>Сергеем</a:t>
            </a:r>
            <a:r>
              <a:rPr lang="en-US" sz="2800" dirty="0">
                <a:latin typeface="Rockwell"/>
              </a:rPr>
              <a:t> </a:t>
            </a:r>
            <a:r>
              <a:rPr lang="en-US" sz="2800" dirty="0" err="1">
                <a:latin typeface="Rockwell"/>
              </a:rPr>
              <a:t>Игнатьевичем</a:t>
            </a:r>
            <a:r>
              <a:rPr lang="en-US" sz="2800" dirty="0">
                <a:latin typeface="Rockwell"/>
              </a:rPr>
              <a:t> </a:t>
            </a:r>
            <a:r>
              <a:rPr lang="en-US" sz="2800" dirty="0" err="1">
                <a:latin typeface="Rockwell"/>
              </a:rPr>
              <a:t>Бернштейном</a:t>
            </a:r>
            <a:r>
              <a:rPr lang="en-US" sz="2800" dirty="0">
                <a:latin typeface="Rockwell"/>
              </a:rPr>
              <a:t/>
            </a:r>
            <a:br>
              <a:rPr lang="en-US" sz="2800" dirty="0">
                <a:latin typeface="Rockwell"/>
              </a:rPr>
            </a:br>
            <a:r>
              <a:rPr lang="en-US" sz="2800" dirty="0">
                <a:latin typeface="Rockwell"/>
              </a:rPr>
              <a:t/>
            </a:r>
            <a:br>
              <a:rPr lang="en-US" sz="2800" dirty="0">
                <a:latin typeface="Rockwell"/>
              </a:rPr>
            </a:br>
            <a:r>
              <a:rPr lang="en-US" sz="2800" b="1" i="1" dirty="0">
                <a:latin typeface="Rockwell"/>
              </a:rPr>
              <a:t>Исповедь </a:t>
            </a:r>
            <a:r>
              <a:rPr lang="en-US" sz="2800" b="1" i="1" dirty="0" err="1">
                <a:latin typeface="Rockwell"/>
              </a:rPr>
              <a:t>хулигана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E362E-D112-43B7-A535-AD37700C2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10" y="1619298"/>
            <a:ext cx="5916804" cy="4775520"/>
          </a:xfrm>
        </p:spPr>
        <p:txBody>
          <a:bodyPr/>
          <a:lstStyle/>
          <a:p>
            <a:pPr algn="ctr"/>
            <a:r>
              <a:rPr lang="en-US" dirty="0">
                <a:latin typeface="Rockwell"/>
              </a:rPr>
              <a:t>Я </a:t>
            </a:r>
            <a:r>
              <a:rPr lang="en-US" dirty="0" err="1">
                <a:latin typeface="Rockwell"/>
              </a:rPr>
              <a:t>нарочно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иду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нечёсаным</a:t>
            </a:r>
            <a:r>
              <a:rPr lang="en-US" dirty="0">
                <a:latin typeface="Rockwell"/>
              </a:rPr>
              <a:t>,</a:t>
            </a:r>
            <a:br>
              <a:rPr lang="en-US" dirty="0">
                <a:latin typeface="Rockwell"/>
              </a:rPr>
            </a:br>
            <a:r>
              <a:rPr lang="en-US" dirty="0">
                <a:latin typeface="Rockwell"/>
              </a:rPr>
              <a:t>С </a:t>
            </a:r>
            <a:r>
              <a:rPr lang="en-US" dirty="0" err="1">
                <a:latin typeface="Rockwell"/>
              </a:rPr>
              <a:t>головой</a:t>
            </a:r>
            <a:r>
              <a:rPr lang="en-US" dirty="0">
                <a:latin typeface="Rockwell"/>
              </a:rPr>
              <a:t>, </a:t>
            </a:r>
            <a:r>
              <a:rPr lang="en-US" dirty="0" err="1">
                <a:latin typeface="Rockwell"/>
              </a:rPr>
              <a:t>как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керосиновая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лампа</a:t>
            </a:r>
            <a:r>
              <a:rPr lang="en-US" dirty="0">
                <a:latin typeface="Rockwell"/>
              </a:rPr>
              <a:t>, </a:t>
            </a:r>
            <a:r>
              <a:rPr lang="en-US" dirty="0" err="1">
                <a:latin typeface="Rockwell"/>
              </a:rPr>
              <a:t>на</a:t>
            </a:r>
            <a:r>
              <a:rPr lang="en-US" dirty="0">
                <a:latin typeface="Rockwell"/>
              </a:rPr>
              <a:t> </a:t>
            </a:r>
            <a:r>
              <a:rPr lang="en-US" dirty="0" err="1">
                <a:latin typeface="Rockwell"/>
              </a:rPr>
              <a:t>плечах</a:t>
            </a:r>
            <a:r>
              <a:rPr lang="en-US" dirty="0">
                <a:latin typeface="Rockwell"/>
              </a:rPr>
              <a:t>.</a:t>
            </a:r>
            <a:br>
              <a:rPr lang="en-US" dirty="0">
                <a:latin typeface="Rockwell"/>
              </a:rPr>
            </a:br>
            <a:r>
              <a:rPr lang="en-US" dirty="0" err="1">
                <a:latin typeface="Rockwell"/>
              </a:rPr>
              <a:t>Ваших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душ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безлиственную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осень</a:t>
            </a:r>
            <a:r>
              <a:rPr lang="en-US" dirty="0">
                <a:latin typeface="Rockwell"/>
              </a:rPr>
              <a:t/>
            </a:r>
            <a:br>
              <a:rPr lang="en-US" dirty="0">
                <a:latin typeface="Rockwell"/>
              </a:rPr>
            </a:br>
            <a:r>
              <a:rPr lang="en-US" dirty="0" err="1">
                <a:latin typeface="Rockwell"/>
              </a:rPr>
              <a:t>Мне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нравится</a:t>
            </a:r>
            <a:r>
              <a:rPr lang="en-US" dirty="0">
                <a:latin typeface="Rockwell"/>
              </a:rPr>
              <a:t> в </a:t>
            </a:r>
            <a:r>
              <a:rPr lang="en-US" dirty="0" err="1">
                <a:latin typeface="Rockwell"/>
              </a:rPr>
              <a:t>потёмках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освещать</a:t>
            </a:r>
            <a:r>
              <a:rPr lang="en-US" dirty="0">
                <a:latin typeface="Rockwell"/>
              </a:rPr>
              <a:t>.</a:t>
            </a:r>
            <a:br>
              <a:rPr lang="en-US" dirty="0">
                <a:latin typeface="Rockwell"/>
              </a:rPr>
            </a:br>
            <a:r>
              <a:rPr lang="en-US" dirty="0" err="1">
                <a:latin typeface="Rockwell"/>
              </a:rPr>
              <a:t>Мне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нравится</a:t>
            </a:r>
            <a:r>
              <a:rPr lang="en-US" dirty="0">
                <a:latin typeface="Rockwell"/>
              </a:rPr>
              <a:t>, </a:t>
            </a:r>
            <a:r>
              <a:rPr lang="en-US" dirty="0" err="1">
                <a:latin typeface="Rockwell"/>
              </a:rPr>
              <a:t>когда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каменья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брани</a:t>
            </a:r>
            <a:r>
              <a:rPr lang="en-US" dirty="0">
                <a:latin typeface="Rockwell"/>
              </a:rPr>
              <a:t/>
            </a:r>
            <a:br>
              <a:rPr lang="en-US" dirty="0">
                <a:latin typeface="Rockwell"/>
              </a:rPr>
            </a:br>
            <a:r>
              <a:rPr lang="en-US" dirty="0" err="1">
                <a:latin typeface="Rockwell"/>
              </a:rPr>
              <a:t>Летят</a:t>
            </a:r>
            <a:r>
              <a:rPr lang="en-US" dirty="0">
                <a:latin typeface="Rockwell"/>
              </a:rPr>
              <a:t> в </a:t>
            </a:r>
            <a:r>
              <a:rPr lang="en-US" dirty="0" err="1">
                <a:latin typeface="Rockwell"/>
              </a:rPr>
              <a:t>меня</a:t>
            </a:r>
            <a:r>
              <a:rPr lang="en-US" dirty="0">
                <a:latin typeface="Rockwell"/>
              </a:rPr>
              <a:t>, </a:t>
            </a:r>
            <a:r>
              <a:rPr lang="en-US" dirty="0" err="1">
                <a:latin typeface="Rockwell"/>
              </a:rPr>
              <a:t>как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град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рыгающей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грозы</a:t>
            </a:r>
            <a:r>
              <a:rPr lang="en-US" dirty="0">
                <a:latin typeface="Rockwell"/>
              </a:rPr>
              <a:t>,</a:t>
            </a:r>
            <a:br>
              <a:rPr lang="en-US" dirty="0">
                <a:latin typeface="Rockwell"/>
              </a:rPr>
            </a:br>
            <a:r>
              <a:rPr lang="en-US" dirty="0">
                <a:latin typeface="Rockwell"/>
              </a:rPr>
              <a:t>Я </a:t>
            </a:r>
            <a:r>
              <a:rPr lang="en-US" dirty="0" err="1">
                <a:latin typeface="Rockwell"/>
              </a:rPr>
              <a:t>только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крепче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жму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тогда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руками</a:t>
            </a:r>
            <a:r>
              <a:rPr lang="en-US" dirty="0">
                <a:latin typeface="Rockwell"/>
              </a:rPr>
              <a:t/>
            </a:r>
            <a:br>
              <a:rPr lang="en-US" dirty="0">
                <a:latin typeface="Rockwell"/>
              </a:rPr>
            </a:br>
            <a:r>
              <a:rPr lang="en-US" dirty="0" err="1">
                <a:latin typeface="Rockwell"/>
              </a:rPr>
              <a:t>Моих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волос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качнувшийся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пузыр</a:t>
            </a:r>
            <a:r>
              <a:rPr lang="en-US" dirty="0" err="1">
                <a:latin typeface="Garamond"/>
              </a:rPr>
              <a:t>ь</a:t>
            </a:r>
            <a:endParaRPr lang="en-US"/>
          </a:p>
        </p:txBody>
      </p:sp>
      <p:pic>
        <p:nvPicPr>
          <p:cNvPr id="4" name="Сергей_Есенин_Исповедь_Хулигана_Очищенная_запись_голоса_">
            <a:hlinkClick r:id="" action="ppaction://media"/>
            <a:extLst>
              <a:ext uri="{FF2B5EF4-FFF2-40B4-BE49-F238E27FC236}">
                <a16:creationId xmlns:a16="http://schemas.microsoft.com/office/drawing/2014/main" id="{7DA4FE9B-5EB1-45FA-A0AB-6C5E6D404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0414" y="64389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4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05D3A01-FEE9-4CA9-9755-CEF97FFC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82345"/>
            <a:ext cx="9601200" cy="1303655"/>
          </a:xfrm>
        </p:spPr>
        <p:txBody>
          <a:bodyPr/>
          <a:lstStyle/>
          <a:p>
            <a:r>
              <a:rPr lang="en-US" sz="5400" dirty="0" err="1">
                <a:latin typeface="Rockwell"/>
              </a:rPr>
              <a:t>Лингвистические</a:t>
            </a:r>
            <a:r>
              <a:rPr lang="en-US" sz="5400" dirty="0">
                <a:latin typeface="Rockwell"/>
              </a:rPr>
              <a:t> </a:t>
            </a:r>
            <a:r>
              <a:rPr lang="en-US" sz="5400" dirty="0" err="1">
                <a:latin typeface="Rockwell"/>
              </a:rPr>
              <a:t>источники</a:t>
            </a:r>
            <a:endParaRPr lang="en-US" sz="5400" dirty="0">
              <a:latin typeface="Rockwell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FF9D896-A034-4E4D-9FD9-0BDC2144A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06" r="-1" b="7605"/>
          <a:stretch/>
        </p:blipFill>
        <p:spPr>
          <a:xfrm>
            <a:off x="896641" y="2560320"/>
            <a:ext cx="4846433" cy="3442517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409253B-A0B9-4C9F-BE96-3E7638AF568D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5967664" y="2560320"/>
            <a:ext cx="5148012" cy="3442517"/>
          </a:xfrm>
        </p:spPr>
        <p:txBody>
          <a:bodyPr/>
          <a:lstStyle/>
          <a:p>
            <a:r>
              <a:rPr lang="en-US" sz="2000" dirty="0" err="1">
                <a:latin typeface="Rockwell" panose="02060603020205020403" pitchFamily="18" charset="0"/>
              </a:rPr>
              <a:t>Сергей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Есенин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выехал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из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родного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села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Константиново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Рязанской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губернии</a:t>
            </a:r>
            <a:r>
              <a:rPr lang="en-US" sz="2000" dirty="0">
                <a:latin typeface="Rockwell" panose="02060603020205020403" pitchFamily="18" charset="0"/>
              </a:rPr>
              <a:t> в </a:t>
            </a:r>
            <a:r>
              <a:rPr lang="en-US" sz="2000" dirty="0" err="1">
                <a:latin typeface="Rockwell" panose="02060603020205020403" pitchFamily="18" charset="0"/>
              </a:rPr>
              <a:t>Москву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  <a:r>
              <a:rPr lang="en-US" sz="2000" dirty="0" err="1">
                <a:latin typeface="Rockwell" panose="02060603020205020403" pitchFamily="18" charset="0"/>
              </a:rPr>
              <a:t>Первый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московский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адрес</a:t>
            </a:r>
            <a:r>
              <a:rPr lang="en-US" sz="2000" dirty="0">
                <a:latin typeface="Rockwell" panose="02060603020205020403" pitchFamily="18" charset="0"/>
              </a:rPr>
              <a:t> — </a:t>
            </a:r>
            <a:r>
              <a:rPr lang="en-US" sz="2000" b="1" dirty="0" err="1">
                <a:latin typeface="Rockwell" panose="02060603020205020403" pitchFamily="18" charset="0"/>
              </a:rPr>
              <a:t>Большой</a:t>
            </a:r>
            <a:r>
              <a:rPr lang="en-US" sz="2000" dirty="0">
                <a:latin typeface="Rockwell" panose="02060603020205020403" pitchFamily="18" charset="0"/>
              </a:rPr>
              <a:t> </a:t>
            </a:r>
            <a:r>
              <a:rPr lang="en-US" sz="2000" b="1" dirty="0" err="1">
                <a:latin typeface="Rockwell" panose="02060603020205020403" pitchFamily="18" charset="0"/>
              </a:rPr>
              <a:t>Строченовский</a:t>
            </a:r>
            <a:r>
              <a:rPr lang="en-US" sz="2000" dirty="0">
                <a:latin typeface="Rockwell" panose="02060603020205020403" pitchFamily="18" charset="0"/>
              </a:rPr>
              <a:t> </a:t>
            </a:r>
            <a:r>
              <a:rPr lang="en-US" sz="2000" b="1" dirty="0" err="1">
                <a:latin typeface="Rockwell" panose="02060603020205020403" pitchFamily="18" charset="0"/>
              </a:rPr>
              <a:t>переулок</a:t>
            </a:r>
            <a:r>
              <a:rPr lang="en-US" sz="2000" b="1" dirty="0">
                <a:latin typeface="Rockwell" panose="02060603020205020403" pitchFamily="18" charset="0"/>
              </a:rPr>
              <a:t>,</a:t>
            </a:r>
            <a:r>
              <a:rPr lang="en-US" sz="2000" dirty="0">
                <a:latin typeface="Rockwell" panose="02060603020205020403" pitchFamily="18" charset="0"/>
              </a:rPr>
              <a:t> </a:t>
            </a:r>
            <a:r>
              <a:rPr lang="ru-RU" sz="2000" dirty="0">
                <a:latin typeface="Rockwell" panose="02060603020205020403" pitchFamily="18" charset="0"/>
              </a:rPr>
              <a:t> </a:t>
            </a:r>
            <a:r>
              <a:rPr lang="en-US" sz="2000" b="1" dirty="0" err="1" smtClean="0">
                <a:latin typeface="Rockwell" panose="02060603020205020403" pitchFamily="18" charset="0"/>
              </a:rPr>
              <a:t>дом</a:t>
            </a:r>
            <a:r>
              <a:rPr lang="en-US" sz="2000" dirty="0">
                <a:latin typeface="Rockwell" panose="02060603020205020403" pitchFamily="18" charset="0"/>
              </a:rPr>
              <a:t> </a:t>
            </a:r>
            <a:r>
              <a:rPr lang="en-US" sz="2000" b="1" dirty="0">
                <a:latin typeface="Rockwell" panose="02060603020205020403" pitchFamily="18" charset="0"/>
              </a:rPr>
              <a:t>24.</a:t>
            </a:r>
            <a:endParaRPr lang="en-US" sz="2000" dirty="0">
              <a:latin typeface="Rockwell" panose="02060603020205020403" pitchFamily="18" charset="0"/>
            </a:endParaRPr>
          </a:p>
          <a:p>
            <a:r>
              <a:rPr lang="en-US" sz="2000" dirty="0" err="1">
                <a:latin typeface="Rockwell" panose="02060603020205020403" pitchFamily="18" charset="0"/>
              </a:rPr>
              <a:t>Здесь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жил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отец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поэта</a:t>
            </a:r>
            <a:r>
              <a:rPr lang="en-US" sz="2000" dirty="0">
                <a:latin typeface="Rockwell" panose="02060603020205020403" pitchFamily="18" charset="0"/>
              </a:rPr>
              <a:t>, а </a:t>
            </a:r>
            <a:r>
              <a:rPr lang="en-US" sz="2000" dirty="0" err="1">
                <a:latin typeface="Rockwell" panose="02060603020205020403" pitchFamily="18" charset="0"/>
              </a:rPr>
              <a:t>Сергей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летом</a:t>
            </a:r>
            <a:r>
              <a:rPr lang="en-US" sz="2000" dirty="0">
                <a:latin typeface="Rockwell" panose="02060603020205020403" pitchFamily="18" charset="0"/>
              </a:rPr>
              <a:t> 1911 </a:t>
            </a:r>
            <a:r>
              <a:rPr lang="en-US" sz="2000" dirty="0" err="1">
                <a:latin typeface="Rockwell" panose="02060603020205020403" pitchFamily="18" charset="0"/>
              </a:rPr>
              <a:t>года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уже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гостил</a:t>
            </a:r>
            <a:r>
              <a:rPr lang="en-US" sz="2000" dirty="0">
                <a:latin typeface="Rockwell" panose="02060603020205020403" pitchFamily="18" charset="0"/>
              </a:rPr>
              <a:t> в </a:t>
            </a:r>
            <a:r>
              <a:rPr lang="en-US" sz="2000" dirty="0" err="1">
                <a:latin typeface="Rockwell" panose="02060603020205020403" pitchFamily="18" charset="0"/>
              </a:rPr>
              <a:t>его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>
                <a:latin typeface="Rockwell" panose="02060603020205020403" pitchFamily="18" charset="0"/>
              </a:rPr>
              <a:t>московской</a:t>
            </a:r>
            <a:r>
              <a:rPr lang="en-US" sz="2000" dirty="0">
                <a:latin typeface="Rockwell" panose="02060603020205020403" pitchFamily="18" charset="0"/>
              </a:rPr>
              <a:t> </a:t>
            </a:r>
            <a:r>
              <a:rPr lang="en-US" sz="2000" dirty="0" err="1" smtClean="0">
                <a:latin typeface="Rockwell" panose="02060603020205020403" pitchFamily="18" charset="0"/>
              </a:rPr>
              <a:t>квартире</a:t>
            </a:r>
            <a:r>
              <a:rPr lang="ru-RU" sz="2000" dirty="0" smtClean="0">
                <a:latin typeface="Rockwell" panose="02060603020205020403" pitchFamily="18" charset="0"/>
              </a:rPr>
              <a:t>.</a:t>
            </a:r>
          </a:p>
          <a:p>
            <a:r>
              <a:rPr lang="ru-RU" sz="2000" dirty="0" smtClean="0">
                <a:latin typeface="Rockwell" panose="02060603020205020403" pitchFamily="18" charset="0"/>
              </a:rPr>
              <a:t>В честь </a:t>
            </a:r>
            <a:r>
              <a:rPr lang="ru-RU" sz="2000" dirty="0" err="1" smtClean="0">
                <a:latin typeface="Rockwell" panose="02060603020205020403" pitchFamily="18" charset="0"/>
              </a:rPr>
              <a:t>С.Есенина</a:t>
            </a:r>
            <a:r>
              <a:rPr lang="ru-RU" sz="2000" dirty="0" smtClean="0">
                <a:latin typeface="Rockwell" panose="02060603020205020403" pitchFamily="18" charset="0"/>
              </a:rPr>
              <a:t> названы улицы в Минске, Санкт-Петербурге и Москве.</a:t>
            </a:r>
            <a:endParaRPr lang="en-US" sz="2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7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293495" y="990600"/>
            <a:ext cx="3718560" cy="1247776"/>
          </a:xfrm>
        </p:spPr>
        <p:txBody>
          <a:bodyPr/>
          <a:lstStyle/>
          <a:p>
            <a:r>
              <a:rPr lang="ru-RU" sz="4000" dirty="0" smtClean="0"/>
              <a:t>Цифровые источники</a:t>
            </a:r>
            <a:endParaRPr lang="ru-RU" sz="4000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209" y="990599"/>
            <a:ext cx="6313451" cy="4600575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2"/>
          </p:nvPr>
        </p:nvSpPr>
        <p:spPr>
          <a:xfrm>
            <a:off x="1293495" y="2238376"/>
            <a:ext cx="3718560" cy="3230879"/>
          </a:xfrm>
          <a:solidFill>
            <a:srgbClr val="F9F9F9"/>
          </a:solidFill>
        </p:spPr>
        <p:txBody>
          <a:bodyPr/>
          <a:lstStyle/>
          <a:p>
            <a:r>
              <a:rPr lang="ru-RU" sz="2200" dirty="0" smtClean="0"/>
              <a:t>В интернете есть множество сайтов о  Сергее Есенине, таких как </a:t>
            </a:r>
            <a:r>
              <a:rPr lang="en-US" sz="2200" dirty="0"/>
              <a:t>e</a:t>
            </a:r>
            <a:r>
              <a:rPr lang="en-US" sz="2200" dirty="0" smtClean="0"/>
              <a:t>senin.ru (</a:t>
            </a:r>
            <a:r>
              <a:rPr lang="ru-RU" sz="2200" dirty="0" smtClean="0"/>
              <a:t>на картинке), </a:t>
            </a:r>
            <a:r>
              <a:rPr lang="en-US" sz="2200" dirty="0" smtClean="0"/>
              <a:t>esenin-lit.ru</a:t>
            </a:r>
            <a:r>
              <a:rPr lang="ru-RU" sz="2200" dirty="0" smtClean="0"/>
              <a:t>, </a:t>
            </a:r>
            <a:r>
              <a:rPr lang="en-US" sz="2200" dirty="0" smtClean="0"/>
              <a:t>sesenin.ru</a:t>
            </a:r>
            <a:r>
              <a:rPr lang="ru-RU" sz="2200" dirty="0" smtClean="0"/>
              <a:t> и другие. Все они рассказывают историю жизни поэта, содержат его библиографию, фотографии, видео и аудио.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12342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535C06-1744-49AE-8906-D2C59193491A}"/>
              </a:ext>
            </a:extLst>
          </p:cNvPr>
          <p:cNvSpPr txBox="1"/>
          <p:nvPr/>
        </p:nvSpPr>
        <p:spPr>
          <a:xfrm>
            <a:off x="537587" y="453851"/>
            <a:ext cx="56907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dirty="0" err="1">
                <a:latin typeface="Rockwell Condensed"/>
              </a:rPr>
              <a:t>Фотодокументы</a:t>
            </a:r>
            <a:endParaRPr lang="en-US" sz="5400">
              <a:latin typeface="Rockwell Condense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CF6EA-10EF-4CD5-A59F-762BD281AA1F}"/>
              </a:ext>
            </a:extLst>
          </p:cNvPr>
          <p:cNvSpPr txBox="1"/>
          <p:nvPr/>
        </p:nvSpPr>
        <p:spPr>
          <a:xfrm>
            <a:off x="688835" y="1385911"/>
            <a:ext cx="40271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Rockwell"/>
              </a:rPr>
              <a:t>Существует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множество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фотографий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Сергея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Есенина</a:t>
            </a:r>
            <a:r>
              <a:rPr lang="en-US" dirty="0">
                <a:latin typeface="Rockwell"/>
              </a:rPr>
              <a:t>. </a:t>
            </a:r>
            <a:r>
              <a:rPr lang="en-US" dirty="0" err="1">
                <a:latin typeface="Rockwell"/>
              </a:rPr>
              <a:t>Вот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некоторые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из</a:t>
            </a:r>
            <a:r>
              <a:rPr lang="en-US" dirty="0">
                <a:latin typeface="Rockwell"/>
              </a:rPr>
              <a:t> </a:t>
            </a:r>
            <a:r>
              <a:rPr lang="en-US" dirty="0" err="1">
                <a:latin typeface="Rockwell"/>
              </a:rPr>
              <a:t>них</a:t>
            </a:r>
            <a:r>
              <a:rPr lang="en-US" dirty="0">
                <a:latin typeface="Rockwell"/>
              </a:rPr>
              <a:t>.</a:t>
            </a:r>
          </a:p>
        </p:txBody>
      </p:sp>
      <p:pic>
        <p:nvPicPr>
          <p:cNvPr id="4" name="Picture 4" descr="A picture containing person, outdoor, old, tent&#10;&#10;Description automatically generated">
            <a:extLst>
              <a:ext uri="{FF2B5EF4-FFF2-40B4-BE49-F238E27FC236}">
                <a16:creationId xmlns:a16="http://schemas.microsoft.com/office/drawing/2014/main" id="{08F9B3C3-CC7F-45F8-BC1F-56615A6F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19" y="2572355"/>
            <a:ext cx="2686605" cy="3008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D3EF7F-B22D-41B4-85B1-BAF430B0A190}"/>
              </a:ext>
            </a:extLst>
          </p:cNvPr>
          <p:cNvSpPr txBox="1"/>
          <p:nvPr/>
        </p:nvSpPr>
        <p:spPr>
          <a:xfrm>
            <a:off x="740862" y="553206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 err="1">
                <a:latin typeface="Garamond"/>
              </a:rPr>
              <a:t>Сергей</a:t>
            </a:r>
            <a:r>
              <a:rPr lang="en-US" b="1" i="1" dirty="0">
                <a:latin typeface="Garamond"/>
              </a:rPr>
              <a:t> </a:t>
            </a:r>
            <a:r>
              <a:rPr lang="en-US" b="1" i="1" dirty="0" err="1">
                <a:latin typeface="Garamond"/>
              </a:rPr>
              <a:t>Есенин</a:t>
            </a:r>
            <a:r>
              <a:rPr lang="en-US" b="1" i="1" dirty="0">
                <a:latin typeface="Garamond"/>
              </a:rPr>
              <a:t> </a:t>
            </a:r>
            <a:r>
              <a:rPr lang="en-US" b="1" i="1" dirty="0" err="1">
                <a:latin typeface="Garamond"/>
              </a:rPr>
              <a:t>на</a:t>
            </a:r>
            <a:r>
              <a:rPr lang="en-US" b="1" i="1" dirty="0">
                <a:latin typeface="Garamond"/>
              </a:rPr>
              <a:t> </a:t>
            </a:r>
            <a:r>
              <a:rPr lang="en-US" b="1" i="1" dirty="0" err="1">
                <a:latin typeface="Garamond"/>
              </a:rPr>
              <a:t>пляже</a:t>
            </a:r>
            <a:r>
              <a:rPr lang="en-US" b="1" i="1" dirty="0">
                <a:latin typeface="Garamond"/>
              </a:rPr>
              <a:t> в </a:t>
            </a:r>
            <a:r>
              <a:rPr lang="en-US" b="1" i="1" dirty="0" err="1">
                <a:latin typeface="Garamond"/>
              </a:rPr>
              <a:t>Италии</a:t>
            </a:r>
            <a:r>
              <a:rPr lang="en-US" b="1" i="1" dirty="0">
                <a:latin typeface="Garamond"/>
              </a:rPr>
              <a:t> 1922г</a:t>
            </a:r>
            <a:endParaRPr lang="en-US" b="1" i="1"/>
          </a:p>
        </p:txBody>
      </p:sp>
      <p:pic>
        <p:nvPicPr>
          <p:cNvPr id="6" name="Picture 6" descr="A group of men wearing hats&#10;&#10;Description automatically generated">
            <a:extLst>
              <a:ext uri="{FF2B5EF4-FFF2-40B4-BE49-F238E27FC236}">
                <a16:creationId xmlns:a16="http://schemas.microsoft.com/office/drawing/2014/main" id="{86011C89-47CB-4615-8F20-4066FC0F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441" y="657819"/>
            <a:ext cx="4027117" cy="2087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43D686-FA8F-4EDD-B2A1-9086C10C0EBE}"/>
              </a:ext>
            </a:extLst>
          </p:cNvPr>
          <p:cNvSpPr txBox="1"/>
          <p:nvPr/>
        </p:nvSpPr>
        <p:spPr>
          <a:xfrm>
            <a:off x="5413984" y="1520477"/>
            <a:ext cx="33903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 err="1">
                <a:latin typeface="Garamond"/>
              </a:rPr>
              <a:t>Ивнев</a:t>
            </a:r>
            <a:r>
              <a:rPr lang="en-US" b="1" i="1" dirty="0">
                <a:latin typeface="Garamond"/>
              </a:rPr>
              <a:t>, </a:t>
            </a:r>
            <a:r>
              <a:rPr lang="en-US" b="1" i="1" dirty="0" err="1">
                <a:latin typeface="Garamond"/>
              </a:rPr>
              <a:t>Чернявский</a:t>
            </a:r>
            <a:r>
              <a:rPr lang="en-US" b="1" i="1" dirty="0">
                <a:latin typeface="Garamond"/>
              </a:rPr>
              <a:t>, </a:t>
            </a:r>
            <a:r>
              <a:rPr lang="en-US" b="1" i="1" dirty="0" err="1">
                <a:latin typeface="Garamond"/>
              </a:rPr>
              <a:t>Есенин</a:t>
            </a:r>
            <a:r>
              <a:rPr lang="en-US" b="1" i="1" dirty="0">
                <a:latin typeface="Garamond"/>
              </a:rPr>
              <a:t>   1915 г.</a:t>
            </a:r>
            <a:endParaRPr lang="en-US" b="1" i="1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ADFC59C-3DE3-408B-8BBA-329762F55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359" y="3168004"/>
            <a:ext cx="2743200" cy="3089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58CBB3-E4E0-4BFB-8F9A-6831097EE7F2}"/>
              </a:ext>
            </a:extLst>
          </p:cNvPr>
          <p:cNvSpPr txBox="1"/>
          <p:nvPr/>
        </p:nvSpPr>
        <p:spPr>
          <a:xfrm>
            <a:off x="8688366" y="289507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latin typeface="Garamond"/>
              </a:rPr>
              <a:t>1925 г</a:t>
            </a:r>
          </a:p>
        </p:txBody>
      </p:sp>
      <p:pic>
        <p:nvPicPr>
          <p:cNvPr id="10" name="Picture 10" descr="A picture containing text, person, posing, outdoor&#10;&#10;Description automatically generated">
            <a:extLst>
              <a:ext uri="{FF2B5EF4-FFF2-40B4-BE49-F238E27FC236}">
                <a16:creationId xmlns:a16="http://schemas.microsoft.com/office/drawing/2014/main" id="{F03D5F87-70AD-4014-9AAD-44B336DB3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811" y="2790774"/>
            <a:ext cx="4642980" cy="2529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F723F7-009A-4EAB-A1E1-9CB00579F432}"/>
              </a:ext>
            </a:extLst>
          </p:cNvPr>
          <p:cNvSpPr txBox="1"/>
          <p:nvPr/>
        </p:nvSpPr>
        <p:spPr>
          <a:xfrm>
            <a:off x="4081789" y="5490967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err="1">
                <a:latin typeface="Garamond"/>
              </a:rPr>
              <a:t>Сергей</a:t>
            </a:r>
            <a:r>
              <a:rPr lang="en-US" b="1" i="1" dirty="0">
                <a:latin typeface="Garamond"/>
              </a:rPr>
              <a:t> </a:t>
            </a:r>
            <a:r>
              <a:rPr lang="en-US" b="1" i="1" err="1">
                <a:latin typeface="Garamond"/>
              </a:rPr>
              <a:t>Есенин</a:t>
            </a:r>
            <a:r>
              <a:rPr lang="en-US" b="1" i="1" dirty="0">
                <a:latin typeface="Garamond"/>
              </a:rPr>
              <a:t> </a:t>
            </a:r>
            <a:r>
              <a:rPr lang="en-US" b="1" i="1" err="1">
                <a:latin typeface="Garamond"/>
              </a:rPr>
              <a:t>со</a:t>
            </a:r>
            <a:r>
              <a:rPr lang="en-US" b="1" i="1" dirty="0">
                <a:latin typeface="Garamond"/>
              </a:rPr>
              <a:t> </a:t>
            </a:r>
            <a:r>
              <a:rPr lang="en-US" b="1" i="1" err="1">
                <a:latin typeface="Garamond"/>
              </a:rPr>
              <a:t>своими</a:t>
            </a:r>
            <a:r>
              <a:rPr lang="en-US" b="1" i="1" dirty="0">
                <a:latin typeface="Garamond"/>
              </a:rPr>
              <a:t> </a:t>
            </a:r>
            <a:r>
              <a:rPr lang="en-US" b="1" i="1" err="1">
                <a:latin typeface="Garamond"/>
              </a:rPr>
              <a:t>сестрами</a:t>
            </a:r>
            <a:r>
              <a:rPr lang="en-US" b="1" i="1" dirty="0">
                <a:latin typeface="Garamond"/>
              </a:rPr>
              <a:t>, 1912 г.</a:t>
            </a:r>
            <a:endParaRPr lang="en-US" b="1" i="1"/>
          </a:p>
        </p:txBody>
      </p:sp>
    </p:spTree>
    <p:extLst>
      <p:ext uri="{BB962C8B-B14F-4D97-AF65-F5344CB8AC3E}">
        <p14:creationId xmlns:p14="http://schemas.microsoft.com/office/powerpoint/2010/main" val="37740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Presentation">
      <a:majorFont>
        <a:latin typeface="Garamond"/>
        <a:ea typeface="Garamond"/>
        <a:cs typeface="Garamond"/>
      </a:majorFont>
      <a:minorFont>
        <a:latin typeface="Garamond"/>
        <a:ea typeface="Garamond"/>
        <a:cs typeface="Garamon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212121"/>
        </a:dk2>
        <a:lt2>
          <a:srgbClr val="DADADA"/>
        </a:lt2>
        <a:accent1>
          <a:srgbClr val="83992A"/>
        </a:accent1>
        <a:accent2>
          <a:srgbClr val="3C9770"/>
        </a:accent2>
        <a:accent3>
          <a:srgbClr val="44709D"/>
        </a:accent3>
        <a:accent4>
          <a:srgbClr val="A23C33"/>
        </a:accent4>
        <a:accent5>
          <a:srgbClr val="D97828"/>
        </a:accent5>
        <a:accent6>
          <a:srgbClr val="DEB340"/>
        </a:accent6>
        <a:hlink>
          <a:srgbClr val="A8BF4D"/>
        </a:hlink>
        <a:folHlink>
          <a:srgbClr val="B4CA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597</Words>
  <Application>Microsoft Office PowerPoint</Application>
  <PresentationFormat>Широкоэкранный</PresentationFormat>
  <Paragraphs>62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Garamond</vt:lpstr>
      <vt:lpstr>Rockwell</vt:lpstr>
      <vt:lpstr>Rockwell Condensed</vt:lpstr>
      <vt:lpstr>Presentation</vt:lpstr>
      <vt:lpstr>Презентация на тему: "Сергей Есенин"</vt:lpstr>
      <vt:lpstr>Содержание </vt:lpstr>
      <vt:lpstr>БИОГРАФИЯ</vt:lpstr>
      <vt:lpstr>Письменные ИСТОЧНИКИ</vt:lpstr>
      <vt:lpstr>Вещественные источники</vt:lpstr>
      <vt:lpstr>ЗВУКОВЫЕ ИСТОЧНИКИ  В данном аудио вы услышите голос Сергея Есенина записанный в 1921 году профессором Сергеем Игнатьевичем Бернштейном  Исповедь хулигана</vt:lpstr>
      <vt:lpstr>Лингвистические источники</vt:lpstr>
      <vt:lpstr>Цифровые источники</vt:lpstr>
      <vt:lpstr>Презентация PowerPoint</vt:lpstr>
      <vt:lpstr>Видеодокументы </vt:lpstr>
      <vt:lpstr>Вывод</vt:lpstr>
      <vt:lpstr>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Настя Маслова</dc:creator>
  <cp:keywords/>
  <dc:description/>
  <cp:lastModifiedBy>Настя Маслова</cp:lastModifiedBy>
  <cp:revision>253</cp:revision>
  <dcterms:created xsi:type="dcterms:W3CDTF">2022-02-13T22:18:25Z</dcterms:created>
  <dcterms:modified xsi:type="dcterms:W3CDTF">2022-02-15T07:31:02Z</dcterms:modified>
</cp:coreProperties>
</file>